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4"/>
  </p:handoutMasterIdLst>
  <p:sldIdLst>
    <p:sldId id="292" r:id="rId2"/>
    <p:sldId id="257" r:id="rId3"/>
    <p:sldId id="270" r:id="rId4"/>
    <p:sldId id="294" r:id="rId5"/>
    <p:sldId id="262" r:id="rId6"/>
    <p:sldId id="295" r:id="rId7"/>
    <p:sldId id="296" r:id="rId8"/>
    <p:sldId id="297" r:id="rId9"/>
    <p:sldId id="305" r:id="rId10"/>
    <p:sldId id="306" r:id="rId11"/>
    <p:sldId id="259" r:id="rId12"/>
    <p:sldId id="317" r:id="rId13"/>
    <p:sldId id="319" r:id="rId14"/>
    <p:sldId id="318" r:id="rId15"/>
    <p:sldId id="320" r:id="rId16"/>
    <p:sldId id="308" r:id="rId17"/>
    <p:sldId id="310" r:id="rId18"/>
    <p:sldId id="301" r:id="rId19"/>
    <p:sldId id="302" r:id="rId20"/>
    <p:sldId id="321" r:id="rId21"/>
    <p:sldId id="304" r:id="rId22"/>
    <p:sldId id="311" r:id="rId23"/>
    <p:sldId id="313" r:id="rId24"/>
    <p:sldId id="316" r:id="rId25"/>
    <p:sldId id="312" r:id="rId26"/>
    <p:sldId id="322" r:id="rId27"/>
    <p:sldId id="323" r:id="rId28"/>
    <p:sldId id="324" r:id="rId29"/>
    <p:sldId id="325" r:id="rId30"/>
    <p:sldId id="326" r:id="rId31"/>
    <p:sldId id="327" r:id="rId32"/>
    <p:sldId id="328" r:id="rId33"/>
    <p:sldId id="307" r:id="rId34"/>
    <p:sldId id="334" r:id="rId35"/>
    <p:sldId id="335" r:id="rId36"/>
    <p:sldId id="271" r:id="rId37"/>
    <p:sldId id="337" r:id="rId38"/>
    <p:sldId id="338" r:id="rId39"/>
    <p:sldId id="339" r:id="rId40"/>
    <p:sldId id="273" r:id="rId41"/>
    <p:sldId id="340" r:id="rId42"/>
    <p:sldId id="34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8EE"/>
    <a:srgbClr val="039BD4"/>
    <a:srgbClr val="0E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6" autoAdjust="0"/>
    <p:restoredTop sz="94660"/>
  </p:normalViewPr>
  <p:slideViewPr>
    <p:cSldViewPr snapToGrid="0">
      <p:cViewPr varScale="1">
        <p:scale>
          <a:sx n="84" d="100"/>
          <a:sy n="84" d="100"/>
        </p:scale>
        <p:origin x="120" y="390"/>
      </p:cViewPr>
      <p:guideLst/>
    </p:cSldViewPr>
  </p:slideViewPr>
  <p:notesTextViewPr>
    <p:cViewPr>
      <p:scale>
        <a:sx n="1" d="1"/>
        <a:sy n="1" d="1"/>
      </p:scale>
      <p:origin x="0" y="0"/>
    </p:cViewPr>
  </p:notesTextViewPr>
  <p:sorterViewPr>
    <p:cViewPr>
      <p:scale>
        <a:sx n="65" d="100"/>
        <a:sy n="65" d="100"/>
      </p:scale>
      <p:origin x="0" y="0"/>
    </p:cViewPr>
  </p:sorterViewPr>
  <p:notesViewPr>
    <p:cSldViewPr snapToGrid="0">
      <p:cViewPr varScale="1">
        <p:scale>
          <a:sx n="58" d="100"/>
          <a:sy n="58" d="100"/>
        </p:scale>
        <p:origin x="193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C735A-54F4-462A-A459-5D223B3D7D98}" type="datetimeFigureOut">
              <a:rPr lang="en-US" smtClean="0"/>
              <a:t>5/23/2022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9496E5-3450-4CF4-82BA-1515034E86DB}" type="slidenum">
              <a:rPr lang="en-US" smtClean="0"/>
              <a:t>‹#›</a:t>
            </a:fld>
            <a:endParaRPr lang="en-US"/>
          </a:p>
        </p:txBody>
      </p:sp>
    </p:spTree>
    <p:extLst>
      <p:ext uri="{BB962C8B-B14F-4D97-AF65-F5344CB8AC3E}">
        <p14:creationId xmlns:p14="http://schemas.microsoft.com/office/powerpoint/2010/main" val="16410878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6858000" cy="6858000"/>
          </a:xfrm>
          <a:custGeom>
            <a:avLst/>
            <a:gdLst>
              <a:gd name="connsiteX0" fmla="*/ 0 w 6858000"/>
              <a:gd name="connsiteY0" fmla="*/ 0 h 6858000"/>
              <a:gd name="connsiteX1" fmla="*/ 2743200 w 6858000"/>
              <a:gd name="connsiteY1" fmla="*/ 0 h 6858000"/>
              <a:gd name="connsiteX2" fmla="*/ 2933700 w 6858000"/>
              <a:gd name="connsiteY2" fmla="*/ 0 h 6858000"/>
              <a:gd name="connsiteX3" fmla="*/ 4800600 w 6858000"/>
              <a:gd name="connsiteY3" fmla="*/ 0 h 6858000"/>
              <a:gd name="connsiteX4" fmla="*/ 6858000 w 6858000"/>
              <a:gd name="connsiteY4" fmla="*/ 3429000 h 6858000"/>
              <a:gd name="connsiteX5" fmla="*/ 4800600 w 6858000"/>
              <a:gd name="connsiteY5" fmla="*/ 6858000 h 6858000"/>
              <a:gd name="connsiteX6" fmla="*/ 2933700 w 6858000"/>
              <a:gd name="connsiteY6" fmla="*/ 6858000 h 6858000"/>
              <a:gd name="connsiteX7" fmla="*/ 2743200 w 6858000"/>
              <a:gd name="connsiteY7" fmla="*/ 6858000 h 6858000"/>
              <a:gd name="connsiteX8" fmla="*/ 0 w 6858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6858000">
                <a:moveTo>
                  <a:pt x="0" y="0"/>
                </a:moveTo>
                <a:lnTo>
                  <a:pt x="2743200" y="0"/>
                </a:lnTo>
                <a:lnTo>
                  <a:pt x="2933700" y="0"/>
                </a:lnTo>
                <a:lnTo>
                  <a:pt x="4800600" y="0"/>
                </a:lnTo>
                <a:lnTo>
                  <a:pt x="6858000" y="3429000"/>
                </a:lnTo>
                <a:lnTo>
                  <a:pt x="4800600" y="6858000"/>
                </a:lnTo>
                <a:lnTo>
                  <a:pt x="2933700" y="6858000"/>
                </a:lnTo>
                <a:lnTo>
                  <a:pt x="2743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16510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3048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6096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p>
            <a:endParaRPr lang="en-US"/>
          </a:p>
        </p:txBody>
      </p:sp>
      <p:sp>
        <p:nvSpPr>
          <p:cNvPr id="21" name="Picture Placeholder 20"/>
          <p:cNvSpPr>
            <a:spLocks noGrp="1"/>
          </p:cNvSpPr>
          <p:nvPr>
            <p:ph type="pic" sz="quarter" idx="13"/>
          </p:nvPr>
        </p:nvSpPr>
        <p:spPr>
          <a:xfrm>
            <a:off x="9144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82531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457950" y="0"/>
            <a:ext cx="5734050" cy="6858000"/>
          </a:xfrm>
          <a:custGeom>
            <a:avLst/>
            <a:gdLst>
              <a:gd name="connsiteX0" fmla="*/ 1433513 w 5734050"/>
              <a:gd name="connsiteY0" fmla="*/ 0 h 6858000"/>
              <a:gd name="connsiteX1" fmla="*/ 5734050 w 5734050"/>
              <a:gd name="connsiteY1" fmla="*/ 0 h 6858000"/>
              <a:gd name="connsiteX2" fmla="*/ 4300538 w 5734050"/>
              <a:gd name="connsiteY2" fmla="*/ 6858000 h 6858000"/>
              <a:gd name="connsiteX3" fmla="*/ 0 w 5734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34050" h="6858000">
                <a:moveTo>
                  <a:pt x="1433513" y="0"/>
                </a:moveTo>
                <a:lnTo>
                  <a:pt x="5734050" y="0"/>
                </a:lnTo>
                <a:lnTo>
                  <a:pt x="430053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48318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3850" y="333375"/>
            <a:ext cx="11449050" cy="6191250"/>
          </a:xfrm>
          <a:custGeom>
            <a:avLst/>
            <a:gdLst>
              <a:gd name="connsiteX0" fmla="*/ 0 w 7562850"/>
              <a:gd name="connsiteY0" fmla="*/ 0 h 6191250"/>
              <a:gd name="connsiteX1" fmla="*/ 7562850 w 7562850"/>
              <a:gd name="connsiteY1" fmla="*/ 0 h 6191250"/>
              <a:gd name="connsiteX2" fmla="*/ 7562850 w 7562850"/>
              <a:gd name="connsiteY2" fmla="*/ 6191250 h 6191250"/>
              <a:gd name="connsiteX3" fmla="*/ 0 w 7562850"/>
              <a:gd name="connsiteY3" fmla="*/ 6191250 h 6191250"/>
            </a:gdLst>
            <a:ahLst/>
            <a:cxnLst>
              <a:cxn ang="0">
                <a:pos x="connsiteX0" y="connsiteY0"/>
              </a:cxn>
              <a:cxn ang="0">
                <a:pos x="connsiteX1" y="connsiteY1"/>
              </a:cxn>
              <a:cxn ang="0">
                <a:pos x="connsiteX2" y="connsiteY2"/>
              </a:cxn>
              <a:cxn ang="0">
                <a:pos x="connsiteX3" y="connsiteY3"/>
              </a:cxn>
            </a:cxnLst>
            <a:rect l="l" t="t" r="r" b="b"/>
            <a:pathLst>
              <a:path w="7562850" h="6191250">
                <a:moveTo>
                  <a:pt x="0" y="0"/>
                </a:moveTo>
                <a:lnTo>
                  <a:pt x="7562850" y="0"/>
                </a:lnTo>
                <a:lnTo>
                  <a:pt x="7562850" y="6191250"/>
                </a:lnTo>
                <a:lnTo>
                  <a:pt x="0" y="6191250"/>
                </a:lnTo>
                <a:close/>
              </a:path>
            </a:pathLst>
          </a:custGeom>
        </p:spPr>
        <p:txBody>
          <a:bodyPr wrap="square">
            <a:noAutofit/>
          </a:bodyPr>
          <a:lstStyle/>
          <a:p>
            <a:endParaRPr lang="en-US"/>
          </a:p>
        </p:txBody>
      </p:sp>
    </p:spTree>
    <p:extLst>
      <p:ext uri="{BB962C8B-B14F-4D97-AF65-F5344CB8AC3E}">
        <p14:creationId xmlns:p14="http://schemas.microsoft.com/office/powerpoint/2010/main" val="255428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862286" y="0"/>
            <a:ext cx="7329714" cy="6858000"/>
          </a:xfrm>
          <a:custGeom>
            <a:avLst/>
            <a:gdLst>
              <a:gd name="connsiteX0" fmla="*/ 0 w 7329714"/>
              <a:gd name="connsiteY0" fmla="*/ 0 h 6858000"/>
              <a:gd name="connsiteX1" fmla="*/ 7329714 w 7329714"/>
              <a:gd name="connsiteY1" fmla="*/ 0 h 6858000"/>
              <a:gd name="connsiteX2" fmla="*/ 7329714 w 7329714"/>
              <a:gd name="connsiteY2" fmla="*/ 6858000 h 6858000"/>
              <a:gd name="connsiteX3" fmla="*/ 0 w 73297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29714" h="6858000">
                <a:moveTo>
                  <a:pt x="0" y="0"/>
                </a:moveTo>
                <a:lnTo>
                  <a:pt x="7329714" y="0"/>
                </a:lnTo>
                <a:lnTo>
                  <a:pt x="732971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07812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86186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66509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136571" cy="6858000"/>
          </a:xfrm>
          <a:custGeom>
            <a:avLst/>
            <a:gdLst>
              <a:gd name="connsiteX0" fmla="*/ 0 w 4136571"/>
              <a:gd name="connsiteY0" fmla="*/ 0 h 6858000"/>
              <a:gd name="connsiteX1" fmla="*/ 4136571 w 4136571"/>
              <a:gd name="connsiteY1" fmla="*/ 0 h 6858000"/>
              <a:gd name="connsiteX2" fmla="*/ 4136571 w 4136571"/>
              <a:gd name="connsiteY2" fmla="*/ 6858000 h 6858000"/>
              <a:gd name="connsiteX3" fmla="*/ 0 w 41365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36571" h="6858000">
                <a:moveTo>
                  <a:pt x="0" y="0"/>
                </a:moveTo>
                <a:lnTo>
                  <a:pt x="4136571" y="0"/>
                </a:lnTo>
                <a:lnTo>
                  <a:pt x="4136571"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528966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171543" y="0"/>
            <a:ext cx="4020457" cy="6858000"/>
          </a:xfrm>
          <a:custGeom>
            <a:avLst/>
            <a:gdLst>
              <a:gd name="connsiteX0" fmla="*/ 0 w 4020457"/>
              <a:gd name="connsiteY0" fmla="*/ 0 h 6858000"/>
              <a:gd name="connsiteX1" fmla="*/ 4020457 w 4020457"/>
              <a:gd name="connsiteY1" fmla="*/ 0 h 6858000"/>
              <a:gd name="connsiteX2" fmla="*/ 4020457 w 4020457"/>
              <a:gd name="connsiteY2" fmla="*/ 6858000 h 6858000"/>
              <a:gd name="connsiteX3" fmla="*/ 0 w 40204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0457" h="6858000">
                <a:moveTo>
                  <a:pt x="0" y="0"/>
                </a:moveTo>
                <a:lnTo>
                  <a:pt x="4020457" y="0"/>
                </a:lnTo>
                <a:lnTo>
                  <a:pt x="4020457" y="6858000"/>
                </a:lnTo>
                <a:lnTo>
                  <a:pt x="0" y="6858000"/>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1" y="609600"/>
            <a:ext cx="6183086" cy="3164114"/>
          </a:xfrm>
          <a:custGeom>
            <a:avLst/>
            <a:gdLst>
              <a:gd name="connsiteX0" fmla="*/ 0 w 6183086"/>
              <a:gd name="connsiteY0" fmla="*/ 0 h 3164114"/>
              <a:gd name="connsiteX1" fmla="*/ 6183086 w 6183086"/>
              <a:gd name="connsiteY1" fmla="*/ 0 h 3164114"/>
              <a:gd name="connsiteX2" fmla="*/ 6183086 w 6183086"/>
              <a:gd name="connsiteY2" fmla="*/ 3164114 h 3164114"/>
              <a:gd name="connsiteX3" fmla="*/ 0 w 6183086"/>
              <a:gd name="connsiteY3" fmla="*/ 3164114 h 3164114"/>
            </a:gdLst>
            <a:ahLst/>
            <a:cxnLst>
              <a:cxn ang="0">
                <a:pos x="connsiteX0" y="connsiteY0"/>
              </a:cxn>
              <a:cxn ang="0">
                <a:pos x="connsiteX1" y="connsiteY1"/>
              </a:cxn>
              <a:cxn ang="0">
                <a:pos x="connsiteX2" y="connsiteY2"/>
              </a:cxn>
              <a:cxn ang="0">
                <a:pos x="connsiteX3" y="connsiteY3"/>
              </a:cxn>
            </a:cxnLst>
            <a:rect l="l" t="t" r="r" b="b"/>
            <a:pathLst>
              <a:path w="6183086" h="3164114">
                <a:moveTo>
                  <a:pt x="0" y="0"/>
                </a:moveTo>
                <a:lnTo>
                  <a:pt x="6183086" y="0"/>
                </a:lnTo>
                <a:lnTo>
                  <a:pt x="6183086" y="3164114"/>
                </a:lnTo>
                <a:lnTo>
                  <a:pt x="0" y="3164114"/>
                </a:lnTo>
                <a:close/>
              </a:path>
            </a:pathLst>
          </a:custGeom>
        </p:spPr>
        <p:txBody>
          <a:bodyPr wrap="square">
            <a:noAutofit/>
          </a:bodyPr>
          <a:lstStyle/>
          <a:p>
            <a:endParaRPr lang="en-US"/>
          </a:p>
        </p:txBody>
      </p:sp>
    </p:spTree>
    <p:extLst>
      <p:ext uri="{BB962C8B-B14F-4D97-AF65-F5344CB8AC3E}">
        <p14:creationId xmlns:p14="http://schemas.microsoft.com/office/powerpoint/2010/main" val="1854196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74915" y="290286"/>
            <a:ext cx="3294743" cy="4093028"/>
          </a:xfrm>
          <a:custGeom>
            <a:avLst/>
            <a:gdLst>
              <a:gd name="connsiteX0" fmla="*/ 0 w 3294743"/>
              <a:gd name="connsiteY0" fmla="*/ 0 h 4093028"/>
              <a:gd name="connsiteX1" fmla="*/ 3294743 w 3294743"/>
              <a:gd name="connsiteY1" fmla="*/ 0 h 4093028"/>
              <a:gd name="connsiteX2" fmla="*/ 3294743 w 3294743"/>
              <a:gd name="connsiteY2" fmla="*/ 4093028 h 4093028"/>
              <a:gd name="connsiteX3" fmla="*/ 0 w 3294743"/>
              <a:gd name="connsiteY3" fmla="*/ 4093028 h 4093028"/>
            </a:gdLst>
            <a:ahLst/>
            <a:cxnLst>
              <a:cxn ang="0">
                <a:pos x="connsiteX0" y="connsiteY0"/>
              </a:cxn>
              <a:cxn ang="0">
                <a:pos x="connsiteX1" y="connsiteY1"/>
              </a:cxn>
              <a:cxn ang="0">
                <a:pos x="connsiteX2" y="connsiteY2"/>
              </a:cxn>
              <a:cxn ang="0">
                <a:pos x="connsiteX3" y="connsiteY3"/>
              </a:cxn>
            </a:cxnLst>
            <a:rect l="l" t="t" r="r" b="b"/>
            <a:pathLst>
              <a:path w="3294743" h="4093028">
                <a:moveTo>
                  <a:pt x="0" y="0"/>
                </a:moveTo>
                <a:lnTo>
                  <a:pt x="3294743" y="0"/>
                </a:lnTo>
                <a:lnTo>
                  <a:pt x="3294743" y="4093028"/>
                </a:lnTo>
                <a:lnTo>
                  <a:pt x="0" y="4093028"/>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4448629" y="290286"/>
            <a:ext cx="3294743" cy="4093028"/>
          </a:xfrm>
          <a:custGeom>
            <a:avLst/>
            <a:gdLst>
              <a:gd name="connsiteX0" fmla="*/ 0 w 3294743"/>
              <a:gd name="connsiteY0" fmla="*/ 0 h 4093028"/>
              <a:gd name="connsiteX1" fmla="*/ 3294743 w 3294743"/>
              <a:gd name="connsiteY1" fmla="*/ 0 h 4093028"/>
              <a:gd name="connsiteX2" fmla="*/ 3294743 w 3294743"/>
              <a:gd name="connsiteY2" fmla="*/ 4093028 h 4093028"/>
              <a:gd name="connsiteX3" fmla="*/ 0 w 3294743"/>
              <a:gd name="connsiteY3" fmla="*/ 4093028 h 4093028"/>
            </a:gdLst>
            <a:ahLst/>
            <a:cxnLst>
              <a:cxn ang="0">
                <a:pos x="connsiteX0" y="connsiteY0"/>
              </a:cxn>
              <a:cxn ang="0">
                <a:pos x="connsiteX1" y="connsiteY1"/>
              </a:cxn>
              <a:cxn ang="0">
                <a:pos x="connsiteX2" y="connsiteY2"/>
              </a:cxn>
              <a:cxn ang="0">
                <a:pos x="connsiteX3" y="connsiteY3"/>
              </a:cxn>
            </a:cxnLst>
            <a:rect l="l" t="t" r="r" b="b"/>
            <a:pathLst>
              <a:path w="3294743" h="4093028">
                <a:moveTo>
                  <a:pt x="0" y="0"/>
                </a:moveTo>
                <a:lnTo>
                  <a:pt x="3294743" y="0"/>
                </a:lnTo>
                <a:lnTo>
                  <a:pt x="3294743" y="4093028"/>
                </a:lnTo>
                <a:lnTo>
                  <a:pt x="0" y="4093028"/>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8222344" y="290286"/>
            <a:ext cx="3294743" cy="4093028"/>
          </a:xfrm>
          <a:custGeom>
            <a:avLst/>
            <a:gdLst>
              <a:gd name="connsiteX0" fmla="*/ 0 w 3294743"/>
              <a:gd name="connsiteY0" fmla="*/ 0 h 4093028"/>
              <a:gd name="connsiteX1" fmla="*/ 3294743 w 3294743"/>
              <a:gd name="connsiteY1" fmla="*/ 0 h 4093028"/>
              <a:gd name="connsiteX2" fmla="*/ 3294743 w 3294743"/>
              <a:gd name="connsiteY2" fmla="*/ 4093028 h 4093028"/>
              <a:gd name="connsiteX3" fmla="*/ 0 w 3294743"/>
              <a:gd name="connsiteY3" fmla="*/ 4093028 h 4093028"/>
            </a:gdLst>
            <a:ahLst/>
            <a:cxnLst>
              <a:cxn ang="0">
                <a:pos x="connsiteX0" y="connsiteY0"/>
              </a:cxn>
              <a:cxn ang="0">
                <a:pos x="connsiteX1" y="connsiteY1"/>
              </a:cxn>
              <a:cxn ang="0">
                <a:pos x="connsiteX2" y="connsiteY2"/>
              </a:cxn>
              <a:cxn ang="0">
                <a:pos x="connsiteX3" y="connsiteY3"/>
              </a:cxn>
            </a:cxnLst>
            <a:rect l="l" t="t" r="r" b="b"/>
            <a:pathLst>
              <a:path w="3294743" h="4093028">
                <a:moveTo>
                  <a:pt x="0" y="0"/>
                </a:moveTo>
                <a:lnTo>
                  <a:pt x="3294743" y="0"/>
                </a:lnTo>
                <a:lnTo>
                  <a:pt x="3294743" y="4093028"/>
                </a:lnTo>
                <a:lnTo>
                  <a:pt x="0" y="4093028"/>
                </a:lnTo>
                <a:close/>
              </a:path>
            </a:pathLst>
          </a:custGeom>
        </p:spPr>
        <p:txBody>
          <a:bodyPr wrap="square">
            <a:noAutofit/>
          </a:bodyPr>
          <a:lstStyle/>
          <a:p>
            <a:endParaRPr lang="en-US"/>
          </a:p>
        </p:txBody>
      </p:sp>
    </p:spTree>
    <p:extLst>
      <p:ext uri="{BB962C8B-B14F-4D97-AF65-F5344CB8AC3E}">
        <p14:creationId xmlns:p14="http://schemas.microsoft.com/office/powerpoint/2010/main" val="1601550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97656" y="307975"/>
            <a:ext cx="11596688" cy="6242050"/>
          </a:xfrm>
        </p:spPr>
        <p:txBody>
          <a:bodyPr/>
          <a:lstStyle/>
          <a:p>
            <a:endParaRPr lang="en-US"/>
          </a:p>
        </p:txBody>
      </p:sp>
    </p:spTree>
    <p:extLst>
      <p:ext uri="{BB962C8B-B14F-4D97-AF65-F5344CB8AC3E}">
        <p14:creationId xmlns:p14="http://schemas.microsoft.com/office/powerpoint/2010/main" val="393907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686175"/>
          </a:xfrm>
          <a:custGeom>
            <a:avLst/>
            <a:gdLst>
              <a:gd name="connsiteX0" fmla="*/ 0 w 12192000"/>
              <a:gd name="connsiteY0" fmla="*/ 0 h 3686175"/>
              <a:gd name="connsiteX1" fmla="*/ 12192000 w 12192000"/>
              <a:gd name="connsiteY1" fmla="*/ 0 h 3686175"/>
              <a:gd name="connsiteX2" fmla="*/ 12192000 w 12192000"/>
              <a:gd name="connsiteY2" fmla="*/ 3686175 h 3686175"/>
              <a:gd name="connsiteX3" fmla="*/ 0 w 12192000"/>
              <a:gd name="connsiteY3" fmla="*/ 3686175 h 3686175"/>
            </a:gdLst>
            <a:ahLst/>
            <a:cxnLst>
              <a:cxn ang="0">
                <a:pos x="connsiteX0" y="connsiteY0"/>
              </a:cxn>
              <a:cxn ang="0">
                <a:pos x="connsiteX1" y="connsiteY1"/>
              </a:cxn>
              <a:cxn ang="0">
                <a:pos x="connsiteX2" y="connsiteY2"/>
              </a:cxn>
              <a:cxn ang="0">
                <a:pos x="connsiteX3" y="connsiteY3"/>
              </a:cxn>
            </a:cxnLst>
            <a:rect l="l" t="t" r="r" b="b"/>
            <a:pathLst>
              <a:path w="12192000" h="3686175">
                <a:moveTo>
                  <a:pt x="0" y="0"/>
                </a:moveTo>
                <a:lnTo>
                  <a:pt x="12192000" y="0"/>
                </a:lnTo>
                <a:lnTo>
                  <a:pt x="12192000" y="3686175"/>
                </a:lnTo>
                <a:lnTo>
                  <a:pt x="0" y="3686175"/>
                </a:lnTo>
                <a:close/>
              </a:path>
            </a:pathLst>
          </a:custGeom>
        </p:spPr>
        <p:txBody>
          <a:bodyPr wrap="square">
            <a:noAutofit/>
          </a:bodyPr>
          <a:lstStyle/>
          <a:p>
            <a:endParaRPr lang="en-US"/>
          </a:p>
        </p:txBody>
      </p:sp>
    </p:spTree>
    <p:extLst>
      <p:ext uri="{BB962C8B-B14F-4D97-AF65-F5344CB8AC3E}">
        <p14:creationId xmlns:p14="http://schemas.microsoft.com/office/powerpoint/2010/main" val="3255344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4000" y="213860"/>
            <a:ext cx="3736002" cy="3091847"/>
          </a:xfrm>
          <a:custGeom>
            <a:avLst/>
            <a:gdLst>
              <a:gd name="connsiteX0" fmla="*/ 0 w 3736002"/>
              <a:gd name="connsiteY0" fmla="*/ 0 h 3091847"/>
              <a:gd name="connsiteX1" fmla="*/ 3736002 w 3736002"/>
              <a:gd name="connsiteY1" fmla="*/ 0 h 3091847"/>
              <a:gd name="connsiteX2" fmla="*/ 3736002 w 3736002"/>
              <a:gd name="connsiteY2" fmla="*/ 3091847 h 3091847"/>
              <a:gd name="connsiteX3" fmla="*/ 0 w 3736002"/>
              <a:gd name="connsiteY3" fmla="*/ 3091847 h 3091847"/>
            </a:gdLst>
            <a:ahLst/>
            <a:cxnLst>
              <a:cxn ang="0">
                <a:pos x="connsiteX0" y="connsiteY0"/>
              </a:cxn>
              <a:cxn ang="0">
                <a:pos x="connsiteX1" y="connsiteY1"/>
              </a:cxn>
              <a:cxn ang="0">
                <a:pos x="connsiteX2" y="connsiteY2"/>
              </a:cxn>
              <a:cxn ang="0">
                <a:pos x="connsiteX3" y="connsiteY3"/>
              </a:cxn>
            </a:cxnLst>
            <a:rect l="l" t="t" r="r" b="b"/>
            <a:pathLst>
              <a:path w="3736002" h="3091847">
                <a:moveTo>
                  <a:pt x="0" y="0"/>
                </a:moveTo>
                <a:lnTo>
                  <a:pt x="3736002" y="0"/>
                </a:lnTo>
                <a:lnTo>
                  <a:pt x="3736002" y="3091847"/>
                </a:lnTo>
                <a:lnTo>
                  <a:pt x="0" y="3091847"/>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4239598" y="213859"/>
            <a:ext cx="3736002" cy="3091847"/>
          </a:xfrm>
          <a:custGeom>
            <a:avLst/>
            <a:gdLst>
              <a:gd name="connsiteX0" fmla="*/ 0 w 3736002"/>
              <a:gd name="connsiteY0" fmla="*/ 0 h 3091847"/>
              <a:gd name="connsiteX1" fmla="*/ 3736002 w 3736002"/>
              <a:gd name="connsiteY1" fmla="*/ 0 h 3091847"/>
              <a:gd name="connsiteX2" fmla="*/ 3736002 w 3736002"/>
              <a:gd name="connsiteY2" fmla="*/ 3091847 h 3091847"/>
              <a:gd name="connsiteX3" fmla="*/ 0 w 3736002"/>
              <a:gd name="connsiteY3" fmla="*/ 3091847 h 3091847"/>
            </a:gdLst>
            <a:ahLst/>
            <a:cxnLst>
              <a:cxn ang="0">
                <a:pos x="connsiteX0" y="connsiteY0"/>
              </a:cxn>
              <a:cxn ang="0">
                <a:pos x="connsiteX1" y="connsiteY1"/>
              </a:cxn>
              <a:cxn ang="0">
                <a:pos x="connsiteX2" y="connsiteY2"/>
              </a:cxn>
              <a:cxn ang="0">
                <a:pos x="connsiteX3" y="connsiteY3"/>
              </a:cxn>
            </a:cxnLst>
            <a:rect l="l" t="t" r="r" b="b"/>
            <a:pathLst>
              <a:path w="3736002" h="3091847">
                <a:moveTo>
                  <a:pt x="0" y="0"/>
                </a:moveTo>
                <a:lnTo>
                  <a:pt x="3736002" y="0"/>
                </a:lnTo>
                <a:lnTo>
                  <a:pt x="3736002" y="3091847"/>
                </a:lnTo>
                <a:lnTo>
                  <a:pt x="0" y="3091847"/>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254000" y="3552295"/>
            <a:ext cx="3736002" cy="3091847"/>
          </a:xfrm>
          <a:custGeom>
            <a:avLst/>
            <a:gdLst>
              <a:gd name="connsiteX0" fmla="*/ 0 w 3736002"/>
              <a:gd name="connsiteY0" fmla="*/ 0 h 3091847"/>
              <a:gd name="connsiteX1" fmla="*/ 3736002 w 3736002"/>
              <a:gd name="connsiteY1" fmla="*/ 0 h 3091847"/>
              <a:gd name="connsiteX2" fmla="*/ 3736002 w 3736002"/>
              <a:gd name="connsiteY2" fmla="*/ 3091847 h 3091847"/>
              <a:gd name="connsiteX3" fmla="*/ 0 w 3736002"/>
              <a:gd name="connsiteY3" fmla="*/ 3091847 h 3091847"/>
            </a:gdLst>
            <a:ahLst/>
            <a:cxnLst>
              <a:cxn ang="0">
                <a:pos x="connsiteX0" y="connsiteY0"/>
              </a:cxn>
              <a:cxn ang="0">
                <a:pos x="connsiteX1" y="connsiteY1"/>
              </a:cxn>
              <a:cxn ang="0">
                <a:pos x="connsiteX2" y="connsiteY2"/>
              </a:cxn>
              <a:cxn ang="0">
                <a:pos x="connsiteX3" y="connsiteY3"/>
              </a:cxn>
            </a:cxnLst>
            <a:rect l="l" t="t" r="r" b="b"/>
            <a:pathLst>
              <a:path w="3736002" h="3091847">
                <a:moveTo>
                  <a:pt x="0" y="0"/>
                </a:moveTo>
                <a:lnTo>
                  <a:pt x="3736002" y="0"/>
                </a:lnTo>
                <a:lnTo>
                  <a:pt x="3736002" y="3091847"/>
                </a:lnTo>
                <a:lnTo>
                  <a:pt x="0" y="3091847"/>
                </a:lnTo>
                <a:close/>
              </a:path>
            </a:pathLst>
          </a:custGeom>
        </p:spPr>
        <p:txBody>
          <a:bodyPr wrap="square">
            <a:noAutofit/>
          </a:bodyPr>
          <a:lstStyle/>
          <a:p>
            <a:endParaRPr lang="en-US"/>
          </a:p>
        </p:txBody>
      </p:sp>
      <p:sp>
        <p:nvSpPr>
          <p:cNvPr id="22" name="Picture Placeholder 21"/>
          <p:cNvSpPr>
            <a:spLocks noGrp="1"/>
          </p:cNvSpPr>
          <p:nvPr>
            <p:ph type="pic" sz="quarter" idx="13"/>
          </p:nvPr>
        </p:nvSpPr>
        <p:spPr>
          <a:xfrm>
            <a:off x="4239598" y="3552296"/>
            <a:ext cx="3736002" cy="3091847"/>
          </a:xfrm>
          <a:custGeom>
            <a:avLst/>
            <a:gdLst>
              <a:gd name="connsiteX0" fmla="*/ 0 w 3736002"/>
              <a:gd name="connsiteY0" fmla="*/ 0 h 3091847"/>
              <a:gd name="connsiteX1" fmla="*/ 3736002 w 3736002"/>
              <a:gd name="connsiteY1" fmla="*/ 0 h 3091847"/>
              <a:gd name="connsiteX2" fmla="*/ 3736002 w 3736002"/>
              <a:gd name="connsiteY2" fmla="*/ 3091847 h 3091847"/>
              <a:gd name="connsiteX3" fmla="*/ 0 w 3736002"/>
              <a:gd name="connsiteY3" fmla="*/ 3091847 h 3091847"/>
            </a:gdLst>
            <a:ahLst/>
            <a:cxnLst>
              <a:cxn ang="0">
                <a:pos x="connsiteX0" y="connsiteY0"/>
              </a:cxn>
              <a:cxn ang="0">
                <a:pos x="connsiteX1" y="connsiteY1"/>
              </a:cxn>
              <a:cxn ang="0">
                <a:pos x="connsiteX2" y="connsiteY2"/>
              </a:cxn>
              <a:cxn ang="0">
                <a:pos x="connsiteX3" y="connsiteY3"/>
              </a:cxn>
            </a:cxnLst>
            <a:rect l="l" t="t" r="r" b="b"/>
            <a:pathLst>
              <a:path w="3736002" h="3091847">
                <a:moveTo>
                  <a:pt x="0" y="0"/>
                </a:moveTo>
                <a:lnTo>
                  <a:pt x="3736002" y="0"/>
                </a:lnTo>
                <a:lnTo>
                  <a:pt x="3736002" y="3091847"/>
                </a:lnTo>
                <a:lnTo>
                  <a:pt x="0" y="3091847"/>
                </a:lnTo>
                <a:close/>
              </a:path>
            </a:pathLst>
          </a:custGeom>
        </p:spPr>
        <p:txBody>
          <a:bodyPr wrap="square">
            <a:noAutofit/>
          </a:bodyPr>
          <a:lstStyle/>
          <a:p>
            <a:endParaRPr lang="en-US"/>
          </a:p>
        </p:txBody>
      </p:sp>
    </p:spTree>
    <p:extLst>
      <p:ext uri="{BB962C8B-B14F-4D97-AF65-F5344CB8AC3E}">
        <p14:creationId xmlns:p14="http://schemas.microsoft.com/office/powerpoint/2010/main" val="3662356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271658" y="391886"/>
            <a:ext cx="4920343" cy="6110514"/>
          </a:xfrm>
          <a:custGeom>
            <a:avLst/>
            <a:gdLst>
              <a:gd name="connsiteX0" fmla="*/ 0 w 4920343"/>
              <a:gd name="connsiteY0" fmla="*/ 0 h 6110514"/>
              <a:gd name="connsiteX1" fmla="*/ 4920343 w 4920343"/>
              <a:gd name="connsiteY1" fmla="*/ 0 h 6110514"/>
              <a:gd name="connsiteX2" fmla="*/ 4920343 w 4920343"/>
              <a:gd name="connsiteY2" fmla="*/ 6110514 h 6110514"/>
              <a:gd name="connsiteX3" fmla="*/ 0 w 4920343"/>
              <a:gd name="connsiteY3" fmla="*/ 6110514 h 6110514"/>
            </a:gdLst>
            <a:ahLst/>
            <a:cxnLst>
              <a:cxn ang="0">
                <a:pos x="connsiteX0" y="connsiteY0"/>
              </a:cxn>
              <a:cxn ang="0">
                <a:pos x="connsiteX1" y="connsiteY1"/>
              </a:cxn>
              <a:cxn ang="0">
                <a:pos x="connsiteX2" y="connsiteY2"/>
              </a:cxn>
              <a:cxn ang="0">
                <a:pos x="connsiteX3" y="connsiteY3"/>
              </a:cxn>
            </a:cxnLst>
            <a:rect l="l" t="t" r="r" b="b"/>
            <a:pathLst>
              <a:path w="4920343" h="6110514">
                <a:moveTo>
                  <a:pt x="0" y="0"/>
                </a:moveTo>
                <a:lnTo>
                  <a:pt x="4920343" y="0"/>
                </a:lnTo>
                <a:lnTo>
                  <a:pt x="4920343" y="6110514"/>
                </a:lnTo>
                <a:lnTo>
                  <a:pt x="0" y="6110514"/>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3831771" y="2873830"/>
            <a:ext cx="3265714" cy="3628571"/>
          </a:xfrm>
          <a:custGeom>
            <a:avLst/>
            <a:gdLst>
              <a:gd name="connsiteX0" fmla="*/ 0 w 3265714"/>
              <a:gd name="connsiteY0" fmla="*/ 0 h 3628571"/>
              <a:gd name="connsiteX1" fmla="*/ 3265714 w 3265714"/>
              <a:gd name="connsiteY1" fmla="*/ 0 h 3628571"/>
              <a:gd name="connsiteX2" fmla="*/ 3265714 w 3265714"/>
              <a:gd name="connsiteY2" fmla="*/ 3628571 h 3628571"/>
              <a:gd name="connsiteX3" fmla="*/ 0 w 3265714"/>
              <a:gd name="connsiteY3" fmla="*/ 3628571 h 3628571"/>
            </a:gdLst>
            <a:ahLst/>
            <a:cxnLst>
              <a:cxn ang="0">
                <a:pos x="connsiteX0" y="connsiteY0"/>
              </a:cxn>
              <a:cxn ang="0">
                <a:pos x="connsiteX1" y="connsiteY1"/>
              </a:cxn>
              <a:cxn ang="0">
                <a:pos x="connsiteX2" y="connsiteY2"/>
              </a:cxn>
              <a:cxn ang="0">
                <a:pos x="connsiteX3" y="connsiteY3"/>
              </a:cxn>
            </a:cxnLst>
            <a:rect l="l" t="t" r="r" b="b"/>
            <a:pathLst>
              <a:path w="3265714" h="3628571">
                <a:moveTo>
                  <a:pt x="0" y="0"/>
                </a:moveTo>
                <a:lnTo>
                  <a:pt x="3265714" y="0"/>
                </a:lnTo>
                <a:lnTo>
                  <a:pt x="3265714" y="3628571"/>
                </a:lnTo>
                <a:lnTo>
                  <a:pt x="0" y="3628571"/>
                </a:lnTo>
                <a:close/>
              </a:path>
            </a:pathLst>
          </a:custGeom>
        </p:spPr>
        <p:txBody>
          <a:bodyPr wrap="square">
            <a:noAutofit/>
          </a:bodyPr>
          <a:lstStyle/>
          <a:p>
            <a:endParaRPr lang="en-US"/>
          </a:p>
        </p:txBody>
      </p:sp>
    </p:spTree>
    <p:extLst>
      <p:ext uri="{BB962C8B-B14F-4D97-AF65-F5344CB8AC3E}">
        <p14:creationId xmlns:p14="http://schemas.microsoft.com/office/powerpoint/2010/main" val="4235339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7373257" y="145144"/>
            <a:ext cx="4630057" cy="3599541"/>
          </a:xfrm>
          <a:custGeom>
            <a:avLst/>
            <a:gdLst>
              <a:gd name="connsiteX0" fmla="*/ 0 w 4630057"/>
              <a:gd name="connsiteY0" fmla="*/ 0 h 3599541"/>
              <a:gd name="connsiteX1" fmla="*/ 4630057 w 4630057"/>
              <a:gd name="connsiteY1" fmla="*/ 0 h 3599541"/>
              <a:gd name="connsiteX2" fmla="*/ 4630057 w 4630057"/>
              <a:gd name="connsiteY2" fmla="*/ 3599541 h 3599541"/>
              <a:gd name="connsiteX3" fmla="*/ 0 w 4630057"/>
              <a:gd name="connsiteY3" fmla="*/ 3599541 h 3599541"/>
            </a:gdLst>
            <a:ahLst/>
            <a:cxnLst>
              <a:cxn ang="0">
                <a:pos x="connsiteX0" y="connsiteY0"/>
              </a:cxn>
              <a:cxn ang="0">
                <a:pos x="connsiteX1" y="connsiteY1"/>
              </a:cxn>
              <a:cxn ang="0">
                <a:pos x="connsiteX2" y="connsiteY2"/>
              </a:cxn>
              <a:cxn ang="0">
                <a:pos x="connsiteX3" y="connsiteY3"/>
              </a:cxn>
            </a:cxnLst>
            <a:rect l="l" t="t" r="r" b="b"/>
            <a:pathLst>
              <a:path w="4630057" h="3599541">
                <a:moveTo>
                  <a:pt x="0" y="0"/>
                </a:moveTo>
                <a:lnTo>
                  <a:pt x="4630057" y="0"/>
                </a:lnTo>
                <a:lnTo>
                  <a:pt x="4630057" y="3599541"/>
                </a:lnTo>
                <a:lnTo>
                  <a:pt x="0" y="3599541"/>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3323773" y="145145"/>
            <a:ext cx="3875314" cy="3599541"/>
          </a:xfrm>
          <a:custGeom>
            <a:avLst/>
            <a:gdLst>
              <a:gd name="connsiteX0" fmla="*/ 0 w 3875314"/>
              <a:gd name="connsiteY0" fmla="*/ 0 h 3599541"/>
              <a:gd name="connsiteX1" fmla="*/ 3875314 w 3875314"/>
              <a:gd name="connsiteY1" fmla="*/ 0 h 3599541"/>
              <a:gd name="connsiteX2" fmla="*/ 3875314 w 3875314"/>
              <a:gd name="connsiteY2" fmla="*/ 3599541 h 3599541"/>
              <a:gd name="connsiteX3" fmla="*/ 0 w 3875314"/>
              <a:gd name="connsiteY3" fmla="*/ 3599541 h 3599541"/>
            </a:gdLst>
            <a:ahLst/>
            <a:cxnLst>
              <a:cxn ang="0">
                <a:pos x="connsiteX0" y="connsiteY0"/>
              </a:cxn>
              <a:cxn ang="0">
                <a:pos x="connsiteX1" y="connsiteY1"/>
              </a:cxn>
              <a:cxn ang="0">
                <a:pos x="connsiteX2" y="connsiteY2"/>
              </a:cxn>
              <a:cxn ang="0">
                <a:pos x="connsiteX3" y="connsiteY3"/>
              </a:cxn>
            </a:cxnLst>
            <a:rect l="l" t="t" r="r" b="b"/>
            <a:pathLst>
              <a:path w="3875314" h="3599541">
                <a:moveTo>
                  <a:pt x="0" y="0"/>
                </a:moveTo>
                <a:lnTo>
                  <a:pt x="3875314" y="0"/>
                </a:lnTo>
                <a:lnTo>
                  <a:pt x="3875314" y="3599541"/>
                </a:lnTo>
                <a:lnTo>
                  <a:pt x="0" y="3599541"/>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188685" y="3106059"/>
            <a:ext cx="2931886" cy="3556000"/>
          </a:xfrm>
          <a:custGeom>
            <a:avLst/>
            <a:gdLst>
              <a:gd name="connsiteX0" fmla="*/ 0 w 2931886"/>
              <a:gd name="connsiteY0" fmla="*/ 0 h 3556000"/>
              <a:gd name="connsiteX1" fmla="*/ 2931886 w 2931886"/>
              <a:gd name="connsiteY1" fmla="*/ 0 h 3556000"/>
              <a:gd name="connsiteX2" fmla="*/ 2931886 w 2931886"/>
              <a:gd name="connsiteY2" fmla="*/ 3556000 h 3556000"/>
              <a:gd name="connsiteX3" fmla="*/ 0 w 2931886"/>
              <a:gd name="connsiteY3" fmla="*/ 3556000 h 3556000"/>
            </a:gdLst>
            <a:ahLst/>
            <a:cxnLst>
              <a:cxn ang="0">
                <a:pos x="connsiteX0" y="connsiteY0"/>
              </a:cxn>
              <a:cxn ang="0">
                <a:pos x="connsiteX1" y="connsiteY1"/>
              </a:cxn>
              <a:cxn ang="0">
                <a:pos x="connsiteX2" y="connsiteY2"/>
              </a:cxn>
              <a:cxn ang="0">
                <a:pos x="connsiteX3" y="connsiteY3"/>
              </a:cxn>
            </a:cxnLst>
            <a:rect l="l" t="t" r="r" b="b"/>
            <a:pathLst>
              <a:path w="2931886" h="3556000">
                <a:moveTo>
                  <a:pt x="0" y="0"/>
                </a:moveTo>
                <a:lnTo>
                  <a:pt x="2931886" y="0"/>
                </a:lnTo>
                <a:lnTo>
                  <a:pt x="2931886" y="3556000"/>
                </a:lnTo>
                <a:lnTo>
                  <a:pt x="0" y="3556000"/>
                </a:lnTo>
                <a:close/>
              </a:path>
            </a:pathLst>
          </a:custGeom>
        </p:spPr>
        <p:txBody>
          <a:bodyPr wrap="square">
            <a:noAutofit/>
          </a:bodyPr>
          <a:lstStyle/>
          <a:p>
            <a:endParaRPr lang="en-US"/>
          </a:p>
        </p:txBody>
      </p:sp>
    </p:spTree>
    <p:extLst>
      <p:ext uri="{BB962C8B-B14F-4D97-AF65-F5344CB8AC3E}">
        <p14:creationId xmlns:p14="http://schemas.microsoft.com/office/powerpoint/2010/main" val="671875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97543" y="2931884"/>
            <a:ext cx="3755585" cy="3643087"/>
          </a:xfrm>
          <a:custGeom>
            <a:avLst/>
            <a:gdLst>
              <a:gd name="connsiteX0" fmla="*/ 0 w 3755585"/>
              <a:gd name="connsiteY0" fmla="*/ 0 h 3643087"/>
              <a:gd name="connsiteX1" fmla="*/ 3755585 w 3755585"/>
              <a:gd name="connsiteY1" fmla="*/ 0 h 3643087"/>
              <a:gd name="connsiteX2" fmla="*/ 3755585 w 3755585"/>
              <a:gd name="connsiteY2" fmla="*/ 3643087 h 3643087"/>
              <a:gd name="connsiteX3" fmla="*/ 0 w 3755585"/>
              <a:gd name="connsiteY3" fmla="*/ 3643087 h 3643087"/>
            </a:gdLst>
            <a:ahLst/>
            <a:cxnLst>
              <a:cxn ang="0">
                <a:pos x="connsiteX0" y="connsiteY0"/>
              </a:cxn>
              <a:cxn ang="0">
                <a:pos x="connsiteX1" y="connsiteY1"/>
              </a:cxn>
              <a:cxn ang="0">
                <a:pos x="connsiteX2" y="connsiteY2"/>
              </a:cxn>
              <a:cxn ang="0">
                <a:pos x="connsiteX3" y="connsiteY3"/>
              </a:cxn>
            </a:cxnLst>
            <a:rect l="l" t="t" r="r" b="b"/>
            <a:pathLst>
              <a:path w="3755585" h="3643087">
                <a:moveTo>
                  <a:pt x="0" y="0"/>
                </a:moveTo>
                <a:lnTo>
                  <a:pt x="3755585" y="0"/>
                </a:lnTo>
                <a:lnTo>
                  <a:pt x="3755585" y="3643087"/>
                </a:lnTo>
                <a:lnTo>
                  <a:pt x="0" y="3643087"/>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4218209" y="2931884"/>
            <a:ext cx="3755585" cy="3643087"/>
          </a:xfrm>
          <a:custGeom>
            <a:avLst/>
            <a:gdLst>
              <a:gd name="connsiteX0" fmla="*/ 0 w 3755585"/>
              <a:gd name="connsiteY0" fmla="*/ 0 h 3643087"/>
              <a:gd name="connsiteX1" fmla="*/ 3755585 w 3755585"/>
              <a:gd name="connsiteY1" fmla="*/ 0 h 3643087"/>
              <a:gd name="connsiteX2" fmla="*/ 3755585 w 3755585"/>
              <a:gd name="connsiteY2" fmla="*/ 3643087 h 3643087"/>
              <a:gd name="connsiteX3" fmla="*/ 0 w 3755585"/>
              <a:gd name="connsiteY3" fmla="*/ 3643087 h 3643087"/>
            </a:gdLst>
            <a:ahLst/>
            <a:cxnLst>
              <a:cxn ang="0">
                <a:pos x="connsiteX0" y="connsiteY0"/>
              </a:cxn>
              <a:cxn ang="0">
                <a:pos x="connsiteX1" y="connsiteY1"/>
              </a:cxn>
              <a:cxn ang="0">
                <a:pos x="connsiteX2" y="connsiteY2"/>
              </a:cxn>
              <a:cxn ang="0">
                <a:pos x="connsiteX3" y="connsiteY3"/>
              </a:cxn>
            </a:cxnLst>
            <a:rect l="l" t="t" r="r" b="b"/>
            <a:pathLst>
              <a:path w="3755585" h="3643087">
                <a:moveTo>
                  <a:pt x="0" y="0"/>
                </a:moveTo>
                <a:lnTo>
                  <a:pt x="3755585" y="0"/>
                </a:lnTo>
                <a:lnTo>
                  <a:pt x="3755585" y="3643087"/>
                </a:lnTo>
                <a:lnTo>
                  <a:pt x="0" y="3643087"/>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8138872" y="2931885"/>
            <a:ext cx="3755585" cy="3643087"/>
          </a:xfrm>
          <a:custGeom>
            <a:avLst/>
            <a:gdLst>
              <a:gd name="connsiteX0" fmla="*/ 0 w 3755585"/>
              <a:gd name="connsiteY0" fmla="*/ 0 h 3643087"/>
              <a:gd name="connsiteX1" fmla="*/ 3755585 w 3755585"/>
              <a:gd name="connsiteY1" fmla="*/ 0 h 3643087"/>
              <a:gd name="connsiteX2" fmla="*/ 3755585 w 3755585"/>
              <a:gd name="connsiteY2" fmla="*/ 3643087 h 3643087"/>
              <a:gd name="connsiteX3" fmla="*/ 0 w 3755585"/>
              <a:gd name="connsiteY3" fmla="*/ 3643087 h 3643087"/>
            </a:gdLst>
            <a:ahLst/>
            <a:cxnLst>
              <a:cxn ang="0">
                <a:pos x="connsiteX0" y="connsiteY0"/>
              </a:cxn>
              <a:cxn ang="0">
                <a:pos x="connsiteX1" y="connsiteY1"/>
              </a:cxn>
              <a:cxn ang="0">
                <a:pos x="connsiteX2" y="connsiteY2"/>
              </a:cxn>
              <a:cxn ang="0">
                <a:pos x="connsiteX3" y="connsiteY3"/>
              </a:cxn>
            </a:cxnLst>
            <a:rect l="l" t="t" r="r" b="b"/>
            <a:pathLst>
              <a:path w="3755585" h="3643087">
                <a:moveTo>
                  <a:pt x="0" y="0"/>
                </a:moveTo>
                <a:lnTo>
                  <a:pt x="3755585" y="0"/>
                </a:lnTo>
                <a:lnTo>
                  <a:pt x="3755585" y="3643087"/>
                </a:lnTo>
                <a:lnTo>
                  <a:pt x="0" y="3643087"/>
                </a:lnTo>
                <a:close/>
              </a:path>
            </a:pathLst>
          </a:custGeom>
        </p:spPr>
        <p:txBody>
          <a:bodyPr wrap="square">
            <a:noAutofit/>
          </a:bodyPr>
          <a:lstStyle/>
          <a:p>
            <a:endParaRPr lang="en-US"/>
          </a:p>
        </p:txBody>
      </p:sp>
    </p:spTree>
    <p:extLst>
      <p:ext uri="{BB962C8B-B14F-4D97-AF65-F5344CB8AC3E}">
        <p14:creationId xmlns:p14="http://schemas.microsoft.com/office/powerpoint/2010/main" val="58010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 y="145144"/>
            <a:ext cx="2583543" cy="3396343"/>
          </a:xfrm>
          <a:custGeom>
            <a:avLst/>
            <a:gdLst>
              <a:gd name="connsiteX0" fmla="*/ 0 w 2583543"/>
              <a:gd name="connsiteY0" fmla="*/ 0 h 3396343"/>
              <a:gd name="connsiteX1" fmla="*/ 2583543 w 2583543"/>
              <a:gd name="connsiteY1" fmla="*/ 0 h 3396343"/>
              <a:gd name="connsiteX2" fmla="*/ 2583543 w 2583543"/>
              <a:gd name="connsiteY2" fmla="*/ 3396343 h 3396343"/>
              <a:gd name="connsiteX3" fmla="*/ 0 w 2583543"/>
              <a:gd name="connsiteY3" fmla="*/ 3396343 h 3396343"/>
            </a:gdLst>
            <a:ahLst/>
            <a:cxnLst>
              <a:cxn ang="0">
                <a:pos x="connsiteX0" y="connsiteY0"/>
              </a:cxn>
              <a:cxn ang="0">
                <a:pos x="connsiteX1" y="connsiteY1"/>
              </a:cxn>
              <a:cxn ang="0">
                <a:pos x="connsiteX2" y="connsiteY2"/>
              </a:cxn>
              <a:cxn ang="0">
                <a:pos x="connsiteX3" y="connsiteY3"/>
              </a:cxn>
            </a:cxnLst>
            <a:rect l="l" t="t" r="r" b="b"/>
            <a:pathLst>
              <a:path w="2583543" h="3396343">
                <a:moveTo>
                  <a:pt x="0" y="0"/>
                </a:moveTo>
                <a:lnTo>
                  <a:pt x="2583543" y="0"/>
                </a:lnTo>
                <a:lnTo>
                  <a:pt x="2583543" y="3396343"/>
                </a:lnTo>
                <a:lnTo>
                  <a:pt x="0" y="3396343"/>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2714173" y="145143"/>
            <a:ext cx="2583543" cy="3396343"/>
          </a:xfrm>
          <a:custGeom>
            <a:avLst/>
            <a:gdLst>
              <a:gd name="connsiteX0" fmla="*/ 0 w 2583543"/>
              <a:gd name="connsiteY0" fmla="*/ 0 h 3396343"/>
              <a:gd name="connsiteX1" fmla="*/ 2583543 w 2583543"/>
              <a:gd name="connsiteY1" fmla="*/ 0 h 3396343"/>
              <a:gd name="connsiteX2" fmla="*/ 2583543 w 2583543"/>
              <a:gd name="connsiteY2" fmla="*/ 3396343 h 3396343"/>
              <a:gd name="connsiteX3" fmla="*/ 0 w 2583543"/>
              <a:gd name="connsiteY3" fmla="*/ 3396343 h 3396343"/>
            </a:gdLst>
            <a:ahLst/>
            <a:cxnLst>
              <a:cxn ang="0">
                <a:pos x="connsiteX0" y="connsiteY0"/>
              </a:cxn>
              <a:cxn ang="0">
                <a:pos x="connsiteX1" y="connsiteY1"/>
              </a:cxn>
              <a:cxn ang="0">
                <a:pos x="connsiteX2" y="connsiteY2"/>
              </a:cxn>
              <a:cxn ang="0">
                <a:pos x="connsiteX3" y="connsiteY3"/>
              </a:cxn>
            </a:cxnLst>
            <a:rect l="l" t="t" r="r" b="b"/>
            <a:pathLst>
              <a:path w="2583543" h="3396343">
                <a:moveTo>
                  <a:pt x="0" y="0"/>
                </a:moveTo>
                <a:lnTo>
                  <a:pt x="2583543" y="0"/>
                </a:lnTo>
                <a:lnTo>
                  <a:pt x="2583543" y="3396343"/>
                </a:lnTo>
                <a:lnTo>
                  <a:pt x="0" y="3396343"/>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5428342" y="145144"/>
            <a:ext cx="2583543" cy="3396343"/>
          </a:xfrm>
          <a:custGeom>
            <a:avLst/>
            <a:gdLst>
              <a:gd name="connsiteX0" fmla="*/ 0 w 2583543"/>
              <a:gd name="connsiteY0" fmla="*/ 0 h 3396343"/>
              <a:gd name="connsiteX1" fmla="*/ 2583543 w 2583543"/>
              <a:gd name="connsiteY1" fmla="*/ 0 h 3396343"/>
              <a:gd name="connsiteX2" fmla="*/ 2583543 w 2583543"/>
              <a:gd name="connsiteY2" fmla="*/ 3396343 h 3396343"/>
              <a:gd name="connsiteX3" fmla="*/ 0 w 2583543"/>
              <a:gd name="connsiteY3" fmla="*/ 3396343 h 3396343"/>
            </a:gdLst>
            <a:ahLst/>
            <a:cxnLst>
              <a:cxn ang="0">
                <a:pos x="connsiteX0" y="connsiteY0"/>
              </a:cxn>
              <a:cxn ang="0">
                <a:pos x="connsiteX1" y="connsiteY1"/>
              </a:cxn>
              <a:cxn ang="0">
                <a:pos x="connsiteX2" y="connsiteY2"/>
              </a:cxn>
              <a:cxn ang="0">
                <a:pos x="connsiteX3" y="connsiteY3"/>
              </a:cxn>
            </a:cxnLst>
            <a:rect l="l" t="t" r="r" b="b"/>
            <a:pathLst>
              <a:path w="2583543" h="3396343">
                <a:moveTo>
                  <a:pt x="0" y="0"/>
                </a:moveTo>
                <a:lnTo>
                  <a:pt x="2583543" y="0"/>
                </a:lnTo>
                <a:lnTo>
                  <a:pt x="2583543" y="3396343"/>
                </a:lnTo>
                <a:lnTo>
                  <a:pt x="0" y="3396343"/>
                </a:lnTo>
                <a:close/>
              </a:path>
            </a:pathLst>
          </a:custGeom>
        </p:spPr>
        <p:txBody>
          <a:bodyPr wrap="square">
            <a:noAutofit/>
          </a:bodyPr>
          <a:lstStyle/>
          <a:p>
            <a:endParaRPr lang="en-US"/>
          </a:p>
        </p:txBody>
      </p:sp>
    </p:spTree>
    <p:extLst>
      <p:ext uri="{BB962C8B-B14F-4D97-AF65-F5344CB8AC3E}">
        <p14:creationId xmlns:p14="http://schemas.microsoft.com/office/powerpoint/2010/main" val="4111851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35429" y="0"/>
            <a:ext cx="5210628" cy="6858000"/>
          </a:xfrm>
          <a:custGeom>
            <a:avLst/>
            <a:gdLst>
              <a:gd name="connsiteX0" fmla="*/ 0 w 5210628"/>
              <a:gd name="connsiteY0" fmla="*/ 0 h 6858000"/>
              <a:gd name="connsiteX1" fmla="*/ 5210628 w 5210628"/>
              <a:gd name="connsiteY1" fmla="*/ 0 h 6858000"/>
              <a:gd name="connsiteX2" fmla="*/ 5210628 w 5210628"/>
              <a:gd name="connsiteY2" fmla="*/ 6858000 h 6858000"/>
              <a:gd name="connsiteX3" fmla="*/ 0 w 52106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10628" h="6858000">
                <a:moveTo>
                  <a:pt x="0" y="0"/>
                </a:moveTo>
                <a:lnTo>
                  <a:pt x="5210628" y="0"/>
                </a:lnTo>
                <a:lnTo>
                  <a:pt x="521062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709489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35429" y="1320800"/>
            <a:ext cx="8040914" cy="5537200"/>
          </a:xfrm>
          <a:custGeom>
            <a:avLst/>
            <a:gdLst>
              <a:gd name="connsiteX0" fmla="*/ 0 w 8040914"/>
              <a:gd name="connsiteY0" fmla="*/ 0 h 5537200"/>
              <a:gd name="connsiteX1" fmla="*/ 8040914 w 8040914"/>
              <a:gd name="connsiteY1" fmla="*/ 0 h 5537200"/>
              <a:gd name="connsiteX2" fmla="*/ 8040914 w 8040914"/>
              <a:gd name="connsiteY2" fmla="*/ 5537200 h 5537200"/>
              <a:gd name="connsiteX3" fmla="*/ 0 w 8040914"/>
              <a:gd name="connsiteY3" fmla="*/ 5537200 h 5537200"/>
            </a:gdLst>
            <a:ahLst/>
            <a:cxnLst>
              <a:cxn ang="0">
                <a:pos x="connsiteX0" y="connsiteY0"/>
              </a:cxn>
              <a:cxn ang="0">
                <a:pos x="connsiteX1" y="connsiteY1"/>
              </a:cxn>
              <a:cxn ang="0">
                <a:pos x="connsiteX2" y="connsiteY2"/>
              </a:cxn>
              <a:cxn ang="0">
                <a:pos x="connsiteX3" y="connsiteY3"/>
              </a:cxn>
            </a:cxnLst>
            <a:rect l="l" t="t" r="r" b="b"/>
            <a:pathLst>
              <a:path w="8040914" h="5537200">
                <a:moveTo>
                  <a:pt x="0" y="0"/>
                </a:moveTo>
                <a:lnTo>
                  <a:pt x="8040914" y="0"/>
                </a:lnTo>
                <a:lnTo>
                  <a:pt x="8040914" y="5537200"/>
                </a:lnTo>
                <a:lnTo>
                  <a:pt x="0" y="5537200"/>
                </a:lnTo>
                <a:close/>
              </a:path>
            </a:pathLst>
          </a:custGeom>
        </p:spPr>
        <p:txBody>
          <a:bodyPr wrap="square">
            <a:noAutofit/>
          </a:bodyPr>
          <a:lstStyle/>
          <a:p>
            <a:endParaRPr lang="en-US"/>
          </a:p>
        </p:txBody>
      </p:sp>
    </p:spTree>
    <p:extLst>
      <p:ext uri="{BB962C8B-B14F-4D97-AF65-F5344CB8AC3E}">
        <p14:creationId xmlns:p14="http://schemas.microsoft.com/office/powerpoint/2010/main" val="388251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9713" y="214313"/>
            <a:ext cx="11712575" cy="6429375"/>
          </a:xfrm>
          <a:solidFill>
            <a:schemeClr val="bg1">
              <a:lumMod val="95000"/>
            </a:schemeClr>
          </a:solidFill>
        </p:spPr>
        <p:txBody>
          <a:bodyPr/>
          <a:lstStyle/>
          <a:p>
            <a:endParaRPr lang="en-US"/>
          </a:p>
        </p:txBody>
      </p:sp>
    </p:spTree>
    <p:extLst>
      <p:ext uri="{BB962C8B-B14F-4D97-AF65-F5344CB8AC3E}">
        <p14:creationId xmlns:p14="http://schemas.microsoft.com/office/powerpoint/2010/main" val="2153424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5646057" cy="3396343"/>
          </a:xfrm>
          <a:custGeom>
            <a:avLst/>
            <a:gdLst>
              <a:gd name="connsiteX0" fmla="*/ 0 w 5646057"/>
              <a:gd name="connsiteY0" fmla="*/ 0 h 3396343"/>
              <a:gd name="connsiteX1" fmla="*/ 5646057 w 5646057"/>
              <a:gd name="connsiteY1" fmla="*/ 0 h 3396343"/>
              <a:gd name="connsiteX2" fmla="*/ 5646057 w 5646057"/>
              <a:gd name="connsiteY2" fmla="*/ 3396343 h 3396343"/>
              <a:gd name="connsiteX3" fmla="*/ 0 w 5646057"/>
              <a:gd name="connsiteY3" fmla="*/ 3396343 h 3396343"/>
            </a:gdLst>
            <a:ahLst/>
            <a:cxnLst>
              <a:cxn ang="0">
                <a:pos x="connsiteX0" y="connsiteY0"/>
              </a:cxn>
              <a:cxn ang="0">
                <a:pos x="connsiteX1" y="connsiteY1"/>
              </a:cxn>
              <a:cxn ang="0">
                <a:pos x="connsiteX2" y="connsiteY2"/>
              </a:cxn>
              <a:cxn ang="0">
                <a:pos x="connsiteX3" y="connsiteY3"/>
              </a:cxn>
            </a:cxnLst>
            <a:rect l="l" t="t" r="r" b="b"/>
            <a:pathLst>
              <a:path w="5646057" h="3396343">
                <a:moveTo>
                  <a:pt x="0" y="0"/>
                </a:moveTo>
                <a:lnTo>
                  <a:pt x="5646057" y="0"/>
                </a:lnTo>
                <a:lnTo>
                  <a:pt x="5646057" y="3396343"/>
                </a:lnTo>
                <a:lnTo>
                  <a:pt x="0" y="3396343"/>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5776686" y="1"/>
            <a:ext cx="3136022" cy="3396343"/>
          </a:xfrm>
          <a:custGeom>
            <a:avLst/>
            <a:gdLst>
              <a:gd name="connsiteX0" fmla="*/ 0 w 3136022"/>
              <a:gd name="connsiteY0" fmla="*/ 0 h 3396343"/>
              <a:gd name="connsiteX1" fmla="*/ 3136022 w 3136022"/>
              <a:gd name="connsiteY1" fmla="*/ 0 h 3396343"/>
              <a:gd name="connsiteX2" fmla="*/ 3136022 w 3136022"/>
              <a:gd name="connsiteY2" fmla="*/ 3396343 h 3396343"/>
              <a:gd name="connsiteX3" fmla="*/ 0 w 3136022"/>
              <a:gd name="connsiteY3" fmla="*/ 3396343 h 3396343"/>
            </a:gdLst>
            <a:ahLst/>
            <a:cxnLst>
              <a:cxn ang="0">
                <a:pos x="connsiteX0" y="connsiteY0"/>
              </a:cxn>
              <a:cxn ang="0">
                <a:pos x="connsiteX1" y="connsiteY1"/>
              </a:cxn>
              <a:cxn ang="0">
                <a:pos x="connsiteX2" y="connsiteY2"/>
              </a:cxn>
              <a:cxn ang="0">
                <a:pos x="connsiteX3" y="connsiteY3"/>
              </a:cxn>
            </a:cxnLst>
            <a:rect l="l" t="t" r="r" b="b"/>
            <a:pathLst>
              <a:path w="3136022" h="3396343">
                <a:moveTo>
                  <a:pt x="0" y="0"/>
                </a:moveTo>
                <a:lnTo>
                  <a:pt x="3136022" y="0"/>
                </a:lnTo>
                <a:lnTo>
                  <a:pt x="3136022" y="3396343"/>
                </a:lnTo>
                <a:lnTo>
                  <a:pt x="0" y="3396343"/>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9055978" y="0"/>
            <a:ext cx="3136022" cy="3396343"/>
          </a:xfrm>
          <a:custGeom>
            <a:avLst/>
            <a:gdLst>
              <a:gd name="connsiteX0" fmla="*/ 0 w 3136022"/>
              <a:gd name="connsiteY0" fmla="*/ 0 h 3396343"/>
              <a:gd name="connsiteX1" fmla="*/ 3136022 w 3136022"/>
              <a:gd name="connsiteY1" fmla="*/ 0 h 3396343"/>
              <a:gd name="connsiteX2" fmla="*/ 3136022 w 3136022"/>
              <a:gd name="connsiteY2" fmla="*/ 3396343 h 3396343"/>
              <a:gd name="connsiteX3" fmla="*/ 0 w 3136022"/>
              <a:gd name="connsiteY3" fmla="*/ 3396343 h 3396343"/>
            </a:gdLst>
            <a:ahLst/>
            <a:cxnLst>
              <a:cxn ang="0">
                <a:pos x="connsiteX0" y="connsiteY0"/>
              </a:cxn>
              <a:cxn ang="0">
                <a:pos x="connsiteX1" y="connsiteY1"/>
              </a:cxn>
              <a:cxn ang="0">
                <a:pos x="connsiteX2" y="connsiteY2"/>
              </a:cxn>
              <a:cxn ang="0">
                <a:pos x="connsiteX3" y="connsiteY3"/>
              </a:cxn>
            </a:cxnLst>
            <a:rect l="l" t="t" r="r" b="b"/>
            <a:pathLst>
              <a:path w="3136022" h="3396343">
                <a:moveTo>
                  <a:pt x="0" y="0"/>
                </a:moveTo>
                <a:lnTo>
                  <a:pt x="3136022" y="0"/>
                </a:lnTo>
                <a:lnTo>
                  <a:pt x="3136022" y="3396343"/>
                </a:lnTo>
                <a:lnTo>
                  <a:pt x="0" y="3396343"/>
                </a:lnTo>
                <a:close/>
              </a:path>
            </a:pathLst>
          </a:custGeom>
        </p:spPr>
        <p:txBody>
          <a:bodyPr wrap="square">
            <a:noAutofit/>
          </a:bodyPr>
          <a:lstStyle/>
          <a:p>
            <a:endParaRPr lang="en-US"/>
          </a:p>
        </p:txBody>
      </p:sp>
    </p:spTree>
    <p:extLst>
      <p:ext uri="{BB962C8B-B14F-4D97-AF65-F5344CB8AC3E}">
        <p14:creationId xmlns:p14="http://schemas.microsoft.com/office/powerpoint/2010/main" val="175596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37529" y="1944914"/>
            <a:ext cx="3976914" cy="4194629"/>
          </a:xfrm>
          <a:custGeom>
            <a:avLst/>
            <a:gdLst>
              <a:gd name="connsiteX0" fmla="*/ 0 w 3976914"/>
              <a:gd name="connsiteY0" fmla="*/ 0 h 4194629"/>
              <a:gd name="connsiteX1" fmla="*/ 3976914 w 3976914"/>
              <a:gd name="connsiteY1" fmla="*/ 0 h 4194629"/>
              <a:gd name="connsiteX2" fmla="*/ 3976914 w 3976914"/>
              <a:gd name="connsiteY2" fmla="*/ 4194629 h 4194629"/>
              <a:gd name="connsiteX3" fmla="*/ 0 w 3976914"/>
              <a:gd name="connsiteY3" fmla="*/ 4194629 h 4194629"/>
            </a:gdLst>
            <a:ahLst/>
            <a:cxnLst>
              <a:cxn ang="0">
                <a:pos x="connsiteX0" y="connsiteY0"/>
              </a:cxn>
              <a:cxn ang="0">
                <a:pos x="connsiteX1" y="connsiteY1"/>
              </a:cxn>
              <a:cxn ang="0">
                <a:pos x="connsiteX2" y="connsiteY2"/>
              </a:cxn>
              <a:cxn ang="0">
                <a:pos x="connsiteX3" y="connsiteY3"/>
              </a:cxn>
            </a:cxnLst>
            <a:rect l="l" t="t" r="r" b="b"/>
            <a:pathLst>
              <a:path w="3976914" h="4194629">
                <a:moveTo>
                  <a:pt x="0" y="0"/>
                </a:moveTo>
                <a:lnTo>
                  <a:pt x="3976914" y="0"/>
                </a:lnTo>
                <a:lnTo>
                  <a:pt x="3976914" y="4194629"/>
                </a:lnTo>
                <a:lnTo>
                  <a:pt x="0" y="4194629"/>
                </a:lnTo>
                <a:close/>
              </a:path>
            </a:pathLst>
          </a:custGeom>
        </p:spPr>
        <p:txBody>
          <a:bodyPr wrap="square">
            <a:noAutofit/>
          </a:bodyPr>
          <a:lstStyle/>
          <a:p>
            <a:endParaRPr lang="en-US"/>
          </a:p>
        </p:txBody>
      </p:sp>
    </p:spTree>
    <p:extLst>
      <p:ext uri="{BB962C8B-B14F-4D97-AF65-F5344CB8AC3E}">
        <p14:creationId xmlns:p14="http://schemas.microsoft.com/office/powerpoint/2010/main" val="206435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686049" y="0"/>
            <a:ext cx="9505950" cy="6315074"/>
          </a:xfrm>
          <a:custGeom>
            <a:avLst/>
            <a:gdLst>
              <a:gd name="connsiteX0" fmla="*/ 0 w 9505950"/>
              <a:gd name="connsiteY0" fmla="*/ 0 h 6315074"/>
              <a:gd name="connsiteX1" fmla="*/ 9505950 w 9505950"/>
              <a:gd name="connsiteY1" fmla="*/ 0 h 6315074"/>
              <a:gd name="connsiteX2" fmla="*/ 9505950 w 9505950"/>
              <a:gd name="connsiteY2" fmla="*/ 1570542 h 6315074"/>
              <a:gd name="connsiteX3" fmla="*/ 0 w 9505950"/>
              <a:gd name="connsiteY3" fmla="*/ 6315074 h 6315074"/>
            </a:gdLst>
            <a:ahLst/>
            <a:cxnLst>
              <a:cxn ang="0">
                <a:pos x="connsiteX0" y="connsiteY0"/>
              </a:cxn>
              <a:cxn ang="0">
                <a:pos x="connsiteX1" y="connsiteY1"/>
              </a:cxn>
              <a:cxn ang="0">
                <a:pos x="connsiteX2" y="connsiteY2"/>
              </a:cxn>
              <a:cxn ang="0">
                <a:pos x="connsiteX3" y="connsiteY3"/>
              </a:cxn>
            </a:cxnLst>
            <a:rect l="l" t="t" r="r" b="b"/>
            <a:pathLst>
              <a:path w="9505950" h="6315074">
                <a:moveTo>
                  <a:pt x="0" y="0"/>
                </a:moveTo>
                <a:lnTo>
                  <a:pt x="9505950" y="0"/>
                </a:lnTo>
                <a:lnTo>
                  <a:pt x="9505950" y="1570542"/>
                </a:lnTo>
                <a:lnTo>
                  <a:pt x="0" y="6315074"/>
                </a:lnTo>
                <a:close/>
              </a:path>
            </a:pathLst>
          </a:custGeom>
        </p:spPr>
        <p:txBody>
          <a:bodyPr wrap="square">
            <a:noAutofit/>
          </a:bodyPr>
          <a:lstStyle/>
          <a:p>
            <a:endParaRPr lang="en-US"/>
          </a:p>
        </p:txBody>
      </p:sp>
    </p:spTree>
    <p:extLst>
      <p:ext uri="{BB962C8B-B14F-4D97-AF65-F5344CB8AC3E}">
        <p14:creationId xmlns:p14="http://schemas.microsoft.com/office/powerpoint/2010/main" val="4102427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28114" y="250373"/>
            <a:ext cx="4702628" cy="6357257"/>
          </a:xfrm>
          <a:custGeom>
            <a:avLst/>
            <a:gdLst>
              <a:gd name="connsiteX0" fmla="*/ 0 w 4702628"/>
              <a:gd name="connsiteY0" fmla="*/ 0 h 6357257"/>
              <a:gd name="connsiteX1" fmla="*/ 4702628 w 4702628"/>
              <a:gd name="connsiteY1" fmla="*/ 0 h 6357257"/>
              <a:gd name="connsiteX2" fmla="*/ 4702628 w 4702628"/>
              <a:gd name="connsiteY2" fmla="*/ 6357257 h 6357257"/>
              <a:gd name="connsiteX3" fmla="*/ 0 w 4702628"/>
              <a:gd name="connsiteY3" fmla="*/ 6357257 h 6357257"/>
            </a:gdLst>
            <a:ahLst/>
            <a:cxnLst>
              <a:cxn ang="0">
                <a:pos x="connsiteX0" y="connsiteY0"/>
              </a:cxn>
              <a:cxn ang="0">
                <a:pos x="connsiteX1" y="connsiteY1"/>
              </a:cxn>
              <a:cxn ang="0">
                <a:pos x="connsiteX2" y="connsiteY2"/>
              </a:cxn>
              <a:cxn ang="0">
                <a:pos x="connsiteX3" y="connsiteY3"/>
              </a:cxn>
            </a:cxnLst>
            <a:rect l="l" t="t" r="r" b="b"/>
            <a:pathLst>
              <a:path w="4702628" h="6357257">
                <a:moveTo>
                  <a:pt x="0" y="0"/>
                </a:moveTo>
                <a:lnTo>
                  <a:pt x="4702628" y="0"/>
                </a:lnTo>
                <a:lnTo>
                  <a:pt x="4702628" y="6357257"/>
                </a:lnTo>
                <a:lnTo>
                  <a:pt x="0" y="6357257"/>
                </a:lnTo>
                <a:close/>
              </a:path>
            </a:pathLst>
          </a:custGeom>
        </p:spPr>
        <p:txBody>
          <a:bodyPr wrap="square">
            <a:noAutofit/>
          </a:bodyPr>
          <a:lstStyle/>
          <a:p>
            <a:endParaRPr lang="en-US"/>
          </a:p>
        </p:txBody>
      </p:sp>
    </p:spTree>
    <p:extLst>
      <p:ext uri="{BB962C8B-B14F-4D97-AF65-F5344CB8AC3E}">
        <p14:creationId xmlns:p14="http://schemas.microsoft.com/office/powerpoint/2010/main" val="264633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7591425" y="1905000"/>
            <a:ext cx="3619500" cy="2009775"/>
          </a:xfrm>
          <a:custGeom>
            <a:avLst/>
            <a:gdLst>
              <a:gd name="connsiteX0" fmla="*/ 0 w 3619500"/>
              <a:gd name="connsiteY0" fmla="*/ 0 h 2009775"/>
              <a:gd name="connsiteX1" fmla="*/ 3619500 w 3619500"/>
              <a:gd name="connsiteY1" fmla="*/ 0 h 2009775"/>
              <a:gd name="connsiteX2" fmla="*/ 3619500 w 3619500"/>
              <a:gd name="connsiteY2" fmla="*/ 2009775 h 2009775"/>
              <a:gd name="connsiteX3" fmla="*/ 0 w 3619500"/>
              <a:gd name="connsiteY3" fmla="*/ 2009775 h 2009775"/>
            </a:gdLst>
            <a:ahLst/>
            <a:cxnLst>
              <a:cxn ang="0">
                <a:pos x="connsiteX0" y="connsiteY0"/>
              </a:cxn>
              <a:cxn ang="0">
                <a:pos x="connsiteX1" y="connsiteY1"/>
              </a:cxn>
              <a:cxn ang="0">
                <a:pos x="connsiteX2" y="connsiteY2"/>
              </a:cxn>
              <a:cxn ang="0">
                <a:pos x="connsiteX3" y="connsiteY3"/>
              </a:cxn>
            </a:cxnLst>
            <a:rect l="l" t="t" r="r" b="b"/>
            <a:pathLst>
              <a:path w="3619500" h="2009775">
                <a:moveTo>
                  <a:pt x="0" y="0"/>
                </a:moveTo>
                <a:lnTo>
                  <a:pt x="3619500" y="0"/>
                </a:lnTo>
                <a:lnTo>
                  <a:pt x="3619500" y="2009775"/>
                </a:lnTo>
                <a:lnTo>
                  <a:pt x="0" y="2009775"/>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241151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81050" y="2428876"/>
            <a:ext cx="3200400" cy="4238625"/>
          </a:xfrm>
          <a:custGeom>
            <a:avLst/>
            <a:gdLst>
              <a:gd name="connsiteX0" fmla="*/ 0 w 3200400"/>
              <a:gd name="connsiteY0" fmla="*/ 0 h 4238625"/>
              <a:gd name="connsiteX1" fmla="*/ 3200400 w 3200400"/>
              <a:gd name="connsiteY1" fmla="*/ 0 h 4238625"/>
              <a:gd name="connsiteX2" fmla="*/ 3200400 w 3200400"/>
              <a:gd name="connsiteY2" fmla="*/ 4238625 h 4238625"/>
              <a:gd name="connsiteX3" fmla="*/ 0 w 3200400"/>
              <a:gd name="connsiteY3" fmla="*/ 4238625 h 4238625"/>
            </a:gdLst>
            <a:ahLst/>
            <a:cxnLst>
              <a:cxn ang="0">
                <a:pos x="connsiteX0" y="connsiteY0"/>
              </a:cxn>
              <a:cxn ang="0">
                <a:pos x="connsiteX1" y="connsiteY1"/>
              </a:cxn>
              <a:cxn ang="0">
                <a:pos x="connsiteX2" y="connsiteY2"/>
              </a:cxn>
              <a:cxn ang="0">
                <a:pos x="connsiteX3" y="connsiteY3"/>
              </a:cxn>
            </a:cxnLst>
            <a:rect l="l" t="t" r="r" b="b"/>
            <a:pathLst>
              <a:path w="3200400" h="4238625">
                <a:moveTo>
                  <a:pt x="0" y="0"/>
                </a:moveTo>
                <a:lnTo>
                  <a:pt x="3200400" y="0"/>
                </a:lnTo>
                <a:lnTo>
                  <a:pt x="3200400" y="4238625"/>
                </a:lnTo>
                <a:lnTo>
                  <a:pt x="0" y="4238625"/>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825361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64294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45EE9B-FE88-45E8-8EA8-3342BD3FACCA}"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B1EC1C-4D0D-4FCC-A7C3-4B71E424577F}" type="slidenum">
              <a:rPr lang="en-US" smtClean="0"/>
              <a:t>‹#›</a:t>
            </a:fld>
            <a:endParaRPr lang="en-US"/>
          </a:p>
        </p:txBody>
      </p:sp>
    </p:spTree>
    <p:extLst>
      <p:ext uri="{BB962C8B-B14F-4D97-AF65-F5344CB8AC3E}">
        <p14:creationId xmlns:p14="http://schemas.microsoft.com/office/powerpoint/2010/main" val="376998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54313" y="1723105"/>
            <a:ext cx="2083376" cy="2248821"/>
          </a:xfrm>
          <a:custGeom>
            <a:avLst/>
            <a:gdLst>
              <a:gd name="connsiteX0" fmla="*/ 1041688 w 2083376"/>
              <a:gd name="connsiteY0" fmla="*/ 0 h 2248821"/>
              <a:gd name="connsiteX1" fmla="*/ 2083376 w 2083376"/>
              <a:gd name="connsiteY1" fmla="*/ 520844 h 2248821"/>
              <a:gd name="connsiteX2" fmla="*/ 2083376 w 2083376"/>
              <a:gd name="connsiteY2" fmla="*/ 1727977 h 2248821"/>
              <a:gd name="connsiteX3" fmla="*/ 1041688 w 2083376"/>
              <a:gd name="connsiteY3" fmla="*/ 2248821 h 2248821"/>
              <a:gd name="connsiteX4" fmla="*/ 0 w 2083376"/>
              <a:gd name="connsiteY4" fmla="*/ 1727977 h 2248821"/>
              <a:gd name="connsiteX5" fmla="*/ 0 w 2083376"/>
              <a:gd name="connsiteY5" fmla="*/ 520844 h 224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376" h="2248821">
                <a:moveTo>
                  <a:pt x="1041688" y="0"/>
                </a:moveTo>
                <a:lnTo>
                  <a:pt x="2083376" y="520844"/>
                </a:lnTo>
                <a:lnTo>
                  <a:pt x="2083376" y="1727977"/>
                </a:lnTo>
                <a:lnTo>
                  <a:pt x="1041688" y="2248821"/>
                </a:lnTo>
                <a:lnTo>
                  <a:pt x="0" y="1727977"/>
                </a:lnTo>
                <a:lnTo>
                  <a:pt x="0" y="520844"/>
                </a:lnTo>
                <a:close/>
              </a:path>
            </a:pathLst>
          </a:custGeom>
        </p:spPr>
        <p:txBody>
          <a:bodyPr wrap="square">
            <a:noAutofit/>
          </a:bodyPr>
          <a:lstStyle/>
          <a:p>
            <a:endParaRPr lang="en-US"/>
          </a:p>
        </p:txBody>
      </p:sp>
    </p:spTree>
    <p:extLst>
      <p:ext uri="{BB962C8B-B14F-4D97-AF65-F5344CB8AC3E}">
        <p14:creationId xmlns:p14="http://schemas.microsoft.com/office/powerpoint/2010/main" val="92166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569612" cy="6858000"/>
          </a:xfrm>
          <a:custGeom>
            <a:avLst/>
            <a:gdLst>
              <a:gd name="connsiteX0" fmla="*/ 1642403 w 6569612"/>
              <a:gd name="connsiteY0" fmla="*/ 0 h 6858000"/>
              <a:gd name="connsiteX1" fmla="*/ 6569612 w 6569612"/>
              <a:gd name="connsiteY1" fmla="*/ 0 h 6858000"/>
              <a:gd name="connsiteX2" fmla="*/ 4927209 w 6569612"/>
              <a:gd name="connsiteY2" fmla="*/ 6858000 h 6858000"/>
              <a:gd name="connsiteX3" fmla="*/ 0 w 65696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69612" h="6858000">
                <a:moveTo>
                  <a:pt x="1642403" y="0"/>
                </a:moveTo>
                <a:lnTo>
                  <a:pt x="6569612" y="0"/>
                </a:lnTo>
                <a:lnTo>
                  <a:pt x="4927209"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95202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72000" y="571500"/>
            <a:ext cx="7058025" cy="5089071"/>
          </a:xfrm>
          <a:custGeom>
            <a:avLst/>
            <a:gdLst>
              <a:gd name="connsiteX0" fmla="*/ 0 w 7058025"/>
              <a:gd name="connsiteY0" fmla="*/ 0 h 5089071"/>
              <a:gd name="connsiteX1" fmla="*/ 7058025 w 7058025"/>
              <a:gd name="connsiteY1" fmla="*/ 0 h 5089071"/>
              <a:gd name="connsiteX2" fmla="*/ 7058025 w 7058025"/>
              <a:gd name="connsiteY2" fmla="*/ 5089071 h 5089071"/>
              <a:gd name="connsiteX3" fmla="*/ 0 w 7058025"/>
              <a:gd name="connsiteY3" fmla="*/ 5089071 h 5089071"/>
            </a:gdLst>
            <a:ahLst/>
            <a:cxnLst>
              <a:cxn ang="0">
                <a:pos x="connsiteX0" y="connsiteY0"/>
              </a:cxn>
              <a:cxn ang="0">
                <a:pos x="connsiteX1" y="connsiteY1"/>
              </a:cxn>
              <a:cxn ang="0">
                <a:pos x="connsiteX2" y="connsiteY2"/>
              </a:cxn>
              <a:cxn ang="0">
                <a:pos x="connsiteX3" y="connsiteY3"/>
              </a:cxn>
            </a:cxnLst>
            <a:rect l="l" t="t" r="r" b="b"/>
            <a:pathLst>
              <a:path w="7058025" h="5089071">
                <a:moveTo>
                  <a:pt x="0" y="0"/>
                </a:moveTo>
                <a:lnTo>
                  <a:pt x="7058025" y="0"/>
                </a:lnTo>
                <a:lnTo>
                  <a:pt x="7058025" y="5089071"/>
                </a:lnTo>
                <a:lnTo>
                  <a:pt x="0" y="5089071"/>
                </a:lnTo>
                <a:close/>
              </a:path>
            </a:pathLst>
          </a:custGeom>
        </p:spPr>
        <p:txBody>
          <a:bodyPr wrap="square">
            <a:noAutofit/>
          </a:bodyPr>
          <a:lstStyle/>
          <a:p>
            <a:endParaRPr lang="en-US"/>
          </a:p>
        </p:txBody>
      </p:sp>
    </p:spTree>
    <p:extLst>
      <p:ext uri="{BB962C8B-B14F-4D97-AF65-F5344CB8AC3E}">
        <p14:creationId xmlns:p14="http://schemas.microsoft.com/office/powerpoint/2010/main" val="325092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915886"/>
            <a:ext cx="12192000" cy="4942114"/>
          </a:xfrm>
          <a:custGeom>
            <a:avLst/>
            <a:gdLst>
              <a:gd name="connsiteX0" fmla="*/ 0 w 12192000"/>
              <a:gd name="connsiteY0" fmla="*/ 0 h 4942114"/>
              <a:gd name="connsiteX1" fmla="*/ 12192000 w 12192000"/>
              <a:gd name="connsiteY1" fmla="*/ 0 h 4942114"/>
              <a:gd name="connsiteX2" fmla="*/ 12192000 w 12192000"/>
              <a:gd name="connsiteY2" fmla="*/ 4942114 h 4942114"/>
              <a:gd name="connsiteX3" fmla="*/ 0 w 12192000"/>
              <a:gd name="connsiteY3" fmla="*/ 4942114 h 4942114"/>
            </a:gdLst>
            <a:ahLst/>
            <a:cxnLst>
              <a:cxn ang="0">
                <a:pos x="connsiteX0" y="connsiteY0"/>
              </a:cxn>
              <a:cxn ang="0">
                <a:pos x="connsiteX1" y="connsiteY1"/>
              </a:cxn>
              <a:cxn ang="0">
                <a:pos x="connsiteX2" y="connsiteY2"/>
              </a:cxn>
              <a:cxn ang="0">
                <a:pos x="connsiteX3" y="connsiteY3"/>
              </a:cxn>
            </a:cxnLst>
            <a:rect l="l" t="t" r="r" b="b"/>
            <a:pathLst>
              <a:path w="12192000" h="4942114">
                <a:moveTo>
                  <a:pt x="0" y="0"/>
                </a:moveTo>
                <a:lnTo>
                  <a:pt x="12192000" y="0"/>
                </a:lnTo>
                <a:lnTo>
                  <a:pt x="12192000" y="4942114"/>
                </a:lnTo>
                <a:lnTo>
                  <a:pt x="0" y="4942114"/>
                </a:lnTo>
                <a:close/>
              </a:path>
            </a:pathLst>
          </a:custGeom>
        </p:spPr>
        <p:txBody>
          <a:bodyPr wrap="square">
            <a:noAutofit/>
          </a:bodyPr>
          <a:lstStyle/>
          <a:p>
            <a:endParaRPr lang="en-US"/>
          </a:p>
        </p:txBody>
      </p:sp>
    </p:spTree>
    <p:extLst>
      <p:ext uri="{BB962C8B-B14F-4D97-AF65-F5344CB8AC3E}">
        <p14:creationId xmlns:p14="http://schemas.microsoft.com/office/powerpoint/2010/main" val="90863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7067550" y="1771650"/>
            <a:ext cx="4686300" cy="4705350"/>
          </a:xfrm>
          <a:custGeom>
            <a:avLst/>
            <a:gdLst>
              <a:gd name="connsiteX0" fmla="*/ 0 w 4686300"/>
              <a:gd name="connsiteY0" fmla="*/ 0 h 4705350"/>
              <a:gd name="connsiteX1" fmla="*/ 4686300 w 4686300"/>
              <a:gd name="connsiteY1" fmla="*/ 0 h 4705350"/>
              <a:gd name="connsiteX2" fmla="*/ 4686300 w 4686300"/>
              <a:gd name="connsiteY2" fmla="*/ 4705350 h 4705350"/>
              <a:gd name="connsiteX3" fmla="*/ 0 w 4686300"/>
              <a:gd name="connsiteY3" fmla="*/ 4705350 h 4705350"/>
            </a:gdLst>
            <a:ahLst/>
            <a:cxnLst>
              <a:cxn ang="0">
                <a:pos x="connsiteX0" y="connsiteY0"/>
              </a:cxn>
              <a:cxn ang="0">
                <a:pos x="connsiteX1" y="connsiteY1"/>
              </a:cxn>
              <a:cxn ang="0">
                <a:pos x="connsiteX2" y="connsiteY2"/>
              </a:cxn>
              <a:cxn ang="0">
                <a:pos x="connsiteX3" y="connsiteY3"/>
              </a:cxn>
            </a:cxnLst>
            <a:rect l="l" t="t" r="r" b="b"/>
            <a:pathLst>
              <a:path w="4686300" h="4705350">
                <a:moveTo>
                  <a:pt x="0" y="0"/>
                </a:moveTo>
                <a:lnTo>
                  <a:pt x="4686300" y="0"/>
                </a:lnTo>
                <a:lnTo>
                  <a:pt x="4686300" y="4705350"/>
                </a:lnTo>
                <a:lnTo>
                  <a:pt x="0" y="4705350"/>
                </a:lnTo>
                <a:close/>
              </a:path>
            </a:pathLst>
          </a:custGeom>
        </p:spPr>
        <p:txBody>
          <a:bodyPr wrap="square">
            <a:noAutofit/>
          </a:bodyPr>
          <a:lstStyle/>
          <a:p>
            <a:endParaRPr lang="en-US"/>
          </a:p>
        </p:txBody>
      </p:sp>
    </p:spTree>
    <p:extLst>
      <p:ext uri="{BB962C8B-B14F-4D97-AF65-F5344CB8AC3E}">
        <p14:creationId xmlns:p14="http://schemas.microsoft.com/office/powerpoint/2010/main" val="116234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96025" y="276225"/>
            <a:ext cx="5543550" cy="6305550"/>
          </a:xfrm>
          <a:custGeom>
            <a:avLst/>
            <a:gdLst>
              <a:gd name="connsiteX0" fmla="*/ 0 w 5543550"/>
              <a:gd name="connsiteY0" fmla="*/ 0 h 6305550"/>
              <a:gd name="connsiteX1" fmla="*/ 5543550 w 5543550"/>
              <a:gd name="connsiteY1" fmla="*/ 0 h 6305550"/>
              <a:gd name="connsiteX2" fmla="*/ 5543550 w 5543550"/>
              <a:gd name="connsiteY2" fmla="*/ 6305550 h 6305550"/>
              <a:gd name="connsiteX3" fmla="*/ 0 w 5543550"/>
              <a:gd name="connsiteY3" fmla="*/ 6305550 h 6305550"/>
            </a:gdLst>
            <a:ahLst/>
            <a:cxnLst>
              <a:cxn ang="0">
                <a:pos x="connsiteX0" y="connsiteY0"/>
              </a:cxn>
              <a:cxn ang="0">
                <a:pos x="connsiteX1" y="connsiteY1"/>
              </a:cxn>
              <a:cxn ang="0">
                <a:pos x="connsiteX2" y="connsiteY2"/>
              </a:cxn>
              <a:cxn ang="0">
                <a:pos x="connsiteX3" y="connsiteY3"/>
              </a:cxn>
            </a:cxnLst>
            <a:rect l="l" t="t" r="r" b="b"/>
            <a:pathLst>
              <a:path w="5543550" h="6305550">
                <a:moveTo>
                  <a:pt x="0" y="0"/>
                </a:moveTo>
                <a:lnTo>
                  <a:pt x="5543550" y="0"/>
                </a:lnTo>
                <a:lnTo>
                  <a:pt x="5543550" y="6305550"/>
                </a:lnTo>
                <a:lnTo>
                  <a:pt x="0" y="6305550"/>
                </a:lnTo>
                <a:close/>
              </a:path>
            </a:pathLst>
          </a:custGeom>
        </p:spPr>
        <p:txBody>
          <a:bodyPr wrap="square">
            <a:noAutofit/>
          </a:bodyPr>
          <a:lstStyle/>
          <a:p>
            <a:endParaRPr lang="en-US"/>
          </a:p>
        </p:txBody>
      </p:sp>
    </p:spTree>
    <p:extLst>
      <p:ext uri="{BB962C8B-B14F-4D97-AF65-F5344CB8AC3E}">
        <p14:creationId xmlns:p14="http://schemas.microsoft.com/office/powerpoint/2010/main" val="22121439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5EE9B-FE88-45E8-8EA8-3342BD3FACCA}" type="datetimeFigureOut">
              <a:rPr lang="en-US" smtClean="0"/>
              <a:t>5/23/2022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EC1C-4D0D-4FCC-A7C3-4B71E424577F}" type="slidenum">
              <a:rPr lang="en-US" smtClean="0"/>
              <a:t>‹#›</a:t>
            </a:fld>
            <a:endParaRPr lang="en-US"/>
          </a:p>
        </p:txBody>
      </p:sp>
    </p:spTree>
    <p:extLst>
      <p:ext uri="{BB962C8B-B14F-4D97-AF65-F5344CB8AC3E}">
        <p14:creationId xmlns:p14="http://schemas.microsoft.com/office/powerpoint/2010/main" val="177215584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80" r:id="rId25"/>
    <p:sldLayoutId id="2147483681" r:id="rId26"/>
    <p:sldLayoutId id="2147483679" r:id="rId27"/>
    <p:sldLayoutId id="2147483682" r:id="rId28"/>
    <p:sldLayoutId id="2147483683" r:id="rId29"/>
    <p:sldLayoutId id="2147483684" r:id="rId30"/>
    <p:sldLayoutId id="2147483685" r:id="rId31"/>
    <p:sldLayoutId id="2147483686" r:id="rId32"/>
    <p:sldLayoutId id="2147483687" r:id="rId33"/>
    <p:sldLayoutId id="214748365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vectors/contact-friend-icon-pawn-person-1293388/" TargetMode="External"/><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s://brandconcept.co.jp/guide/151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15.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vectors/contact-friend-icon-pawn-person-1293388/" TargetMode="External"/><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brandconcept.co.jp/" TargetMode="Externa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C61618EE-C0D0-CF48-B939-CE406B6830FD}"/>
              </a:ext>
            </a:extLst>
          </p:cNvPr>
          <p:cNvSpPr>
            <a:spLocks noChangeArrowheads="1"/>
          </p:cNvSpPr>
          <p:nvPr/>
        </p:nvSpPr>
        <p:spPr bwMode="auto">
          <a:xfrm>
            <a:off x="7005638" y="6300788"/>
            <a:ext cx="3671887" cy="30797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lgn="ctr" eaLnBrk="1" hangingPunct="1"/>
            <a:r>
              <a:rPr lang="ja-JP" altLang="en-US" sz="1000" b="1">
                <a:solidFill>
                  <a:schemeClr val="tx1"/>
                </a:solidFill>
                <a:latin typeface="Hiragino Maru Gothic Pro W4" panose="020F0400000000000000" pitchFamily="34" charset="-128"/>
                <a:ea typeface="Hiragino Maru Gothic Pro W4" panose="020F0400000000000000" pitchFamily="34" charset="-128"/>
              </a:rPr>
              <a:t>株式会社ブランドコンセプト</a:t>
            </a:r>
            <a:endParaRPr lang="en-US" altLang="ja-JP" sz="1000" b="1">
              <a:solidFill>
                <a:schemeClr val="tx1"/>
              </a:solidFill>
              <a:latin typeface="Hiragino Maru Gothic Pro W4" panose="020F0400000000000000" pitchFamily="34" charset="-128"/>
              <a:ea typeface="Hiragino Maru Gothic Pro W4" panose="020F0400000000000000" pitchFamily="34" charset="-128"/>
            </a:endParaRPr>
          </a:p>
          <a:p>
            <a:pPr algn="ctr" eaLnBrk="1" hangingPunct="1"/>
            <a:r>
              <a:rPr lang="en-US" altLang="ja-JP" sz="1000" b="1">
                <a:solidFill>
                  <a:schemeClr val="tx1"/>
                </a:solidFill>
                <a:latin typeface="Hiragino Maru Gothic Pro W4" panose="020F0400000000000000" pitchFamily="34" charset="-128"/>
                <a:ea typeface="Hiragino Maru Gothic Pro W4" panose="020F0400000000000000" pitchFamily="34" charset="-128"/>
              </a:rPr>
              <a:t>https://brandconcept.co.jp/</a:t>
            </a:r>
          </a:p>
        </p:txBody>
      </p:sp>
      <p:pic>
        <p:nvPicPr>
          <p:cNvPr id="4" name="Picture 6" descr="\\Bc_file_sv\業務\業務\得意先別データ\00ブランドコンセプト\bc_logo_black.jpg">
            <a:extLst>
              <a:ext uri="{FF2B5EF4-FFF2-40B4-BE49-F238E27FC236}">
                <a16:creationId xmlns:a16="http://schemas.microsoft.com/office/drawing/2014/main" id="{91303F6D-C3FE-2844-A65E-7E7195D429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6300" y="6169025"/>
            <a:ext cx="688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1">
            <a:extLst>
              <a:ext uri="{FF2B5EF4-FFF2-40B4-BE49-F238E27FC236}">
                <a16:creationId xmlns:a16="http://schemas.microsoft.com/office/drawing/2014/main" id="{6F3E8409-0DFE-004F-8AA1-1B9687FD2F6B}"/>
              </a:ext>
            </a:extLst>
          </p:cNvPr>
          <p:cNvSpPr txBox="1">
            <a:spLocks noChangeArrowheads="1"/>
          </p:cNvSpPr>
          <p:nvPr/>
        </p:nvSpPr>
        <p:spPr bwMode="auto">
          <a:xfrm>
            <a:off x="3429792" y="1549333"/>
            <a:ext cx="46974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600" dirty="0">
                <a:latin typeface="Hiragino Maru Gothic Pro W4" panose="020F0400000000000000" pitchFamily="34" charset="-128"/>
                <a:ea typeface="Hiragino Maru Gothic Pro W4" panose="020F0400000000000000" pitchFamily="34" charset="-128"/>
              </a:rPr>
              <a:t>学術会議・国際会議　ハイブリット開催システム</a:t>
            </a:r>
          </a:p>
        </p:txBody>
      </p:sp>
      <p:pic>
        <p:nvPicPr>
          <p:cNvPr id="6" name="図 2" descr="時計, 挿絵 が含まれている画像&#10;&#10;自動的に生成された説明">
            <a:extLst>
              <a:ext uri="{FF2B5EF4-FFF2-40B4-BE49-F238E27FC236}">
                <a16:creationId xmlns:a16="http://schemas.microsoft.com/office/drawing/2014/main" id="{0F37398E-083B-2F4D-AD1E-1167F8953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817" y="2163580"/>
            <a:ext cx="58213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4C769C41-0B06-C043-BAC4-58F8B2177DB2}"/>
              </a:ext>
            </a:extLst>
          </p:cNvPr>
          <p:cNvSpPr txBox="1">
            <a:spLocks noChangeArrowheads="1"/>
          </p:cNvSpPr>
          <p:nvPr/>
        </p:nvSpPr>
        <p:spPr bwMode="auto">
          <a:xfrm>
            <a:off x="1568449" y="3350385"/>
            <a:ext cx="84201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lgn="ctr"/>
            <a:r>
              <a:rPr lang="ja-JP" altLang="en-US" sz="1800" b="1" dirty="0">
                <a:solidFill>
                  <a:srgbClr val="0071BC"/>
                </a:solidFill>
                <a:latin typeface="Hiragino Maru Gothic Pro W4" panose="020F0400000000000000" pitchFamily="34" charset="-128"/>
                <a:ea typeface="Hiragino Maru Gothic Pro W4" panose="020F0400000000000000" pitchFamily="34" charset="-128"/>
                <a:cs typeface="ＭＳ Ｐゴシック" panose="020B0600070205080204" pitchFamily="34" charset="-128"/>
              </a:rPr>
              <a:t> ワンパッケージでニューノーマル時代の</a:t>
            </a:r>
            <a:endParaRPr lang="en-US" altLang="ja-JP" sz="1800" b="1" dirty="0">
              <a:solidFill>
                <a:srgbClr val="0071BC"/>
              </a:solidFill>
              <a:latin typeface="Hiragino Maru Gothic Pro W4" panose="020F0400000000000000" pitchFamily="34" charset="-128"/>
              <a:ea typeface="Hiragino Maru Gothic Pro W4" panose="020F0400000000000000" pitchFamily="34" charset="-128"/>
              <a:cs typeface="ＭＳ Ｐゴシック" panose="020B0600070205080204" pitchFamily="34" charset="-128"/>
            </a:endParaRPr>
          </a:p>
          <a:p>
            <a:pPr algn="ctr"/>
            <a:r>
              <a:rPr lang="ja-JP" altLang="en-US" sz="1800" b="1" dirty="0">
                <a:solidFill>
                  <a:srgbClr val="0071BC"/>
                </a:solidFill>
                <a:latin typeface="Hiragino Maru Gothic Pro W4" panose="020F0400000000000000" pitchFamily="34" charset="-128"/>
                <a:ea typeface="Hiragino Maru Gothic Pro W4" panose="020F0400000000000000" pitchFamily="34" charset="-128"/>
                <a:cs typeface="ＭＳ Ｐゴシック" panose="020B0600070205080204" pitchFamily="34" charset="-128"/>
              </a:rPr>
              <a:t>ハイブリッド開催を実現する事務局ツール</a:t>
            </a:r>
          </a:p>
        </p:txBody>
      </p:sp>
      <p:sp>
        <p:nvSpPr>
          <p:cNvPr id="8" name="テキスト ボックス 22">
            <a:extLst>
              <a:ext uri="{FF2B5EF4-FFF2-40B4-BE49-F238E27FC236}">
                <a16:creationId xmlns:a16="http://schemas.microsoft.com/office/drawing/2014/main" id="{38882567-1038-1745-81E8-1391DDE36C02}"/>
              </a:ext>
            </a:extLst>
          </p:cNvPr>
          <p:cNvSpPr txBox="1">
            <a:spLocks noChangeArrowheads="1"/>
          </p:cNvSpPr>
          <p:nvPr/>
        </p:nvSpPr>
        <p:spPr bwMode="auto">
          <a:xfrm>
            <a:off x="3224213" y="6283325"/>
            <a:ext cx="5108575" cy="260350"/>
          </a:xfrm>
          <a:prstGeom prst="rect">
            <a:avLst/>
          </a:prstGeom>
          <a:noFill/>
          <a:ln>
            <a:noFill/>
          </a:ln>
        </p:spPr>
        <p:txBody>
          <a:bodyPr>
            <a:spAutoFit/>
          </a:bodyPr>
          <a:lstStyle>
            <a:lvl1pPr>
              <a:defRPr kumimoji="1" sz="2200">
                <a:solidFill>
                  <a:srgbClr val="4D4D4D"/>
                </a:solidFill>
                <a:latin typeface="Arial" panose="020B0604020202020204" pitchFamily="34" charset="0"/>
                <a:ea typeface="メイリオ" panose="020B0604030504040204" pitchFamily="50" charset="-128"/>
              </a:defRPr>
            </a:lvl1pPr>
            <a:lvl2pPr marL="742950" indent="-285750">
              <a:defRPr kumimoji="1" sz="2200">
                <a:solidFill>
                  <a:srgbClr val="4D4D4D"/>
                </a:solidFill>
                <a:latin typeface="Arial" panose="020B0604020202020204" pitchFamily="34" charset="0"/>
                <a:ea typeface="メイリオ" panose="020B0604030504040204" pitchFamily="50" charset="-128"/>
              </a:defRPr>
            </a:lvl2pPr>
            <a:lvl3pPr marL="1143000" indent="-228600">
              <a:defRPr kumimoji="1" sz="2200">
                <a:solidFill>
                  <a:srgbClr val="4D4D4D"/>
                </a:solidFill>
                <a:latin typeface="Arial" panose="020B0604020202020204" pitchFamily="34" charset="0"/>
                <a:ea typeface="メイリオ" panose="020B0604030504040204" pitchFamily="50" charset="-128"/>
              </a:defRPr>
            </a:lvl3pPr>
            <a:lvl4pPr marL="1600200" indent="-228600">
              <a:defRPr kumimoji="1" sz="2200">
                <a:solidFill>
                  <a:srgbClr val="4D4D4D"/>
                </a:solidFill>
                <a:latin typeface="Arial" panose="020B0604020202020204" pitchFamily="34" charset="0"/>
                <a:ea typeface="メイリオ" panose="020B0604030504040204" pitchFamily="50" charset="-128"/>
              </a:defRPr>
            </a:lvl4pPr>
            <a:lvl5pPr marL="2057400" indent="-228600">
              <a:defRPr kumimoji="1" sz="2200">
                <a:solidFill>
                  <a:srgbClr val="4D4D4D"/>
                </a:solidFill>
                <a:latin typeface="Arial" panose="020B0604020202020204" pitchFamily="34" charset="0"/>
                <a:ea typeface="メイリオ" panose="020B0604030504040204" pitchFamily="50"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50"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50"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50"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50" charset="-128"/>
              </a:defRPr>
            </a:lvl9pPr>
          </a:lstStyle>
          <a:p>
            <a:pPr eaLnBrk="1" hangingPunct="1">
              <a:defRPr/>
            </a:pPr>
            <a:r>
              <a:rPr lang="en-US" altLang="ja-JP" sz="1050" dirty="0">
                <a:latin typeface="Hiragino Maru Gothic Pro W4" panose="020F0400000000000000" pitchFamily="34" charset="-128"/>
                <a:ea typeface="Hiragino Maru Gothic Pro W4" panose="020F0400000000000000" pitchFamily="34" charset="-128"/>
              </a:rPr>
              <a:t>※</a:t>
            </a:r>
            <a:r>
              <a:rPr lang="ja-JP" altLang="en-US" sz="1050" dirty="0">
                <a:latin typeface="Hiragino Maru Gothic Pro W4" panose="020F0400000000000000" pitchFamily="34" charset="-128"/>
                <a:ea typeface="Hiragino Maru Gothic Pro W4" panose="020F0400000000000000" pitchFamily="34" charset="-128"/>
              </a:rPr>
              <a:t>資料内の画面・機能は変更になる可能性がございます。</a:t>
            </a:r>
            <a:endParaRPr lang="en-US" altLang="ja-JP" sz="1050" dirty="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71889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プログラムページ</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図 2">
            <a:extLst>
              <a:ext uri="{FF2B5EF4-FFF2-40B4-BE49-F238E27FC236}">
                <a16:creationId xmlns:a16="http://schemas.microsoft.com/office/drawing/2014/main" id="{2F6711AB-AC71-9149-B80D-FF3B0C8E33D7}"/>
              </a:ext>
            </a:extLst>
          </p:cNvPr>
          <p:cNvPicPr>
            <a:picLocks noChangeAspect="1"/>
          </p:cNvPicPr>
          <p:nvPr/>
        </p:nvPicPr>
        <p:blipFill>
          <a:blip r:embed="rId2"/>
          <a:stretch>
            <a:fillRect/>
          </a:stretch>
        </p:blipFill>
        <p:spPr>
          <a:xfrm>
            <a:off x="250034" y="1721217"/>
            <a:ext cx="4278408" cy="4276728"/>
          </a:xfrm>
          <a:prstGeom prst="rect">
            <a:avLst/>
          </a:prstGeom>
        </p:spPr>
      </p:pic>
      <p:pic>
        <p:nvPicPr>
          <p:cNvPr id="5" name="図 4">
            <a:extLst>
              <a:ext uri="{FF2B5EF4-FFF2-40B4-BE49-F238E27FC236}">
                <a16:creationId xmlns:a16="http://schemas.microsoft.com/office/drawing/2014/main" id="{E79A25F6-AF04-744C-A3E6-70AFEDB2C700}"/>
              </a:ext>
            </a:extLst>
          </p:cNvPr>
          <p:cNvPicPr>
            <a:picLocks noChangeAspect="1"/>
          </p:cNvPicPr>
          <p:nvPr/>
        </p:nvPicPr>
        <p:blipFill>
          <a:blip r:embed="rId3"/>
          <a:stretch>
            <a:fillRect/>
          </a:stretch>
        </p:blipFill>
        <p:spPr>
          <a:xfrm>
            <a:off x="4756016" y="1721217"/>
            <a:ext cx="2679968" cy="4446310"/>
          </a:xfrm>
          <a:prstGeom prst="rect">
            <a:avLst/>
          </a:prstGeom>
        </p:spPr>
      </p:pic>
      <p:pic>
        <p:nvPicPr>
          <p:cNvPr id="7" name="図 6">
            <a:extLst>
              <a:ext uri="{FF2B5EF4-FFF2-40B4-BE49-F238E27FC236}">
                <a16:creationId xmlns:a16="http://schemas.microsoft.com/office/drawing/2014/main" id="{0389F216-7AFF-3A42-A0B1-5560BDB38B0C}"/>
              </a:ext>
            </a:extLst>
          </p:cNvPr>
          <p:cNvPicPr>
            <a:picLocks noChangeAspect="1"/>
          </p:cNvPicPr>
          <p:nvPr/>
        </p:nvPicPr>
        <p:blipFill>
          <a:blip r:embed="rId4"/>
          <a:stretch>
            <a:fillRect/>
          </a:stretch>
        </p:blipFill>
        <p:spPr>
          <a:xfrm>
            <a:off x="7663558" y="1721217"/>
            <a:ext cx="4439346" cy="2883877"/>
          </a:xfrm>
          <a:prstGeom prst="rect">
            <a:avLst/>
          </a:prstGeom>
        </p:spPr>
      </p:pic>
      <p:sp>
        <p:nvSpPr>
          <p:cNvPr id="8" name="テキスト ボックス 7">
            <a:extLst>
              <a:ext uri="{FF2B5EF4-FFF2-40B4-BE49-F238E27FC236}">
                <a16:creationId xmlns:a16="http://schemas.microsoft.com/office/drawing/2014/main" id="{C2901D11-C636-C045-AEEC-3C90AB8415BC}"/>
              </a:ext>
            </a:extLst>
          </p:cNvPr>
          <p:cNvSpPr txBox="1"/>
          <p:nvPr/>
        </p:nvSpPr>
        <p:spPr>
          <a:xfrm>
            <a:off x="1248534" y="6212095"/>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会場別表示</a:t>
            </a:r>
          </a:p>
        </p:txBody>
      </p:sp>
      <p:sp>
        <p:nvSpPr>
          <p:cNvPr id="10" name="テキスト ボックス 9">
            <a:extLst>
              <a:ext uri="{FF2B5EF4-FFF2-40B4-BE49-F238E27FC236}">
                <a16:creationId xmlns:a16="http://schemas.microsoft.com/office/drawing/2014/main" id="{C1862F60-5E83-C944-B228-AA1F5822A917}"/>
              </a:ext>
            </a:extLst>
          </p:cNvPr>
          <p:cNvSpPr txBox="1"/>
          <p:nvPr/>
        </p:nvSpPr>
        <p:spPr>
          <a:xfrm>
            <a:off x="5272658" y="6212095"/>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タイムテーブル表示</a:t>
            </a:r>
          </a:p>
        </p:txBody>
      </p:sp>
      <p:sp>
        <p:nvSpPr>
          <p:cNvPr id="11" name="テキスト ボックス 10">
            <a:extLst>
              <a:ext uri="{FF2B5EF4-FFF2-40B4-BE49-F238E27FC236}">
                <a16:creationId xmlns:a16="http://schemas.microsoft.com/office/drawing/2014/main" id="{A9E40423-314C-B54D-9ACD-7A5F110CB904}"/>
              </a:ext>
            </a:extLst>
          </p:cNvPr>
          <p:cNvSpPr txBox="1"/>
          <p:nvPr/>
        </p:nvSpPr>
        <p:spPr>
          <a:xfrm>
            <a:off x="9059889" y="4735992"/>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検索機能</a:t>
            </a:r>
          </a:p>
        </p:txBody>
      </p:sp>
    </p:spTree>
    <p:extLst>
      <p:ext uri="{BB962C8B-B14F-4D97-AF65-F5344CB8AC3E}">
        <p14:creationId xmlns:p14="http://schemas.microsoft.com/office/powerpoint/2010/main" val="560019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12192000" cy="895350"/>
            <a:chOff x="0" y="3257550"/>
            <a:chExt cx="12192000" cy="895350"/>
          </a:xfrm>
        </p:grpSpPr>
        <p:sp>
          <p:nvSpPr>
            <p:cNvPr id="8" name="Rectangle 7"/>
            <p:cNvSpPr/>
            <p:nvPr/>
          </p:nvSpPr>
          <p:spPr>
            <a:xfrm>
              <a:off x="0" y="3257550"/>
              <a:ext cx="12192000" cy="666750"/>
            </a:xfrm>
            <a:prstGeom prst="rect">
              <a:avLst/>
            </a:prstGeom>
            <a:solidFill>
              <a:srgbClr val="039BD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686175"/>
              <a:ext cx="8534400" cy="466725"/>
            </a:xfrm>
            <a:prstGeom prst="rect">
              <a:avLst/>
            </a:prstGeom>
            <a:solidFill>
              <a:srgbClr val="0E55A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テキスト ボックス 1">
            <a:extLst>
              <a:ext uri="{FF2B5EF4-FFF2-40B4-BE49-F238E27FC236}">
                <a16:creationId xmlns:a16="http://schemas.microsoft.com/office/drawing/2014/main" id="{93EFAEF1-76A6-1141-ADF7-F16F4C27A191}"/>
              </a:ext>
            </a:extLst>
          </p:cNvPr>
          <p:cNvSpPr txBox="1">
            <a:spLocks noChangeArrowheads="1"/>
          </p:cNvSpPr>
          <p:nvPr/>
        </p:nvSpPr>
        <p:spPr bwMode="auto">
          <a:xfrm>
            <a:off x="2530812" y="2024142"/>
            <a:ext cx="61510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3600" b="1" dirty="0">
                <a:solidFill>
                  <a:srgbClr val="0071BC"/>
                </a:solidFill>
                <a:latin typeface="Hiragino Maru Gothic Pro W4" panose="020F0400000000000000" pitchFamily="34" charset="-128"/>
                <a:ea typeface="Hiragino Maru Gothic Pro W4" panose="020F0400000000000000" pitchFamily="34" charset="-128"/>
              </a:rPr>
              <a:t>3</a:t>
            </a:r>
            <a:r>
              <a:rPr lang="ja-JP" altLang="en-US" sz="3600" b="1">
                <a:solidFill>
                  <a:srgbClr val="0071BC"/>
                </a:solidFill>
                <a:latin typeface="Hiragino Maru Gothic Pro W4" panose="020F0400000000000000" pitchFamily="34" charset="-128"/>
                <a:ea typeface="Hiragino Maru Gothic Pro W4" panose="020F0400000000000000" pitchFamily="34" charset="-128"/>
              </a:rPr>
              <a:t>パターンの発表方法に対応</a:t>
            </a:r>
          </a:p>
        </p:txBody>
      </p:sp>
      <p:sp>
        <p:nvSpPr>
          <p:cNvPr id="7" name="テキスト ボックス 4">
            <a:extLst>
              <a:ext uri="{FF2B5EF4-FFF2-40B4-BE49-F238E27FC236}">
                <a16:creationId xmlns:a16="http://schemas.microsoft.com/office/drawing/2014/main" id="{7512BCE1-67B8-324B-B20F-E56DACBA793A}"/>
              </a:ext>
            </a:extLst>
          </p:cNvPr>
          <p:cNvSpPr txBox="1">
            <a:spLocks noChangeArrowheads="1"/>
          </p:cNvSpPr>
          <p:nvPr/>
        </p:nvSpPr>
        <p:spPr bwMode="auto">
          <a:xfrm>
            <a:off x="2079962" y="3211592"/>
            <a:ext cx="88056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buFont typeface="メイリオ" panose="020B0604030504040204" pitchFamily="34" charset="-128"/>
              <a:buAutoNum type="arabicPeriod"/>
            </a:pPr>
            <a:r>
              <a:rPr lang="ja-JP" altLang="en-US" sz="2400">
                <a:solidFill>
                  <a:srgbClr val="0071BC"/>
                </a:solidFill>
                <a:latin typeface="Hiragino Maru Gothic Pro W4" panose="020F0400000000000000" pitchFamily="34" charset="-128"/>
                <a:ea typeface="Hiragino Maru Gothic Pro W4" panose="020F0400000000000000" pitchFamily="34" charset="-128"/>
              </a:rPr>
              <a:t>口頭発表（</a:t>
            </a:r>
            <a:r>
              <a:rPr lang="en-US" altLang="ja-JP" sz="2400" dirty="0">
                <a:solidFill>
                  <a:srgbClr val="0071BC"/>
                </a:solidFill>
                <a:latin typeface="Hiragino Maru Gothic Pro W4" panose="020F0400000000000000" pitchFamily="34" charset="-128"/>
                <a:ea typeface="Hiragino Maru Gothic Pro W4" panose="020F0400000000000000" pitchFamily="34" charset="-128"/>
              </a:rPr>
              <a:t>Web</a:t>
            </a:r>
            <a:r>
              <a:rPr lang="ja-JP" altLang="en-US" sz="2400">
                <a:solidFill>
                  <a:srgbClr val="0071BC"/>
                </a:solidFill>
                <a:latin typeface="Hiragino Maru Gothic Pro W4" panose="020F0400000000000000" pitchFamily="34" charset="-128"/>
                <a:ea typeface="Hiragino Maru Gothic Pro W4" panose="020F0400000000000000" pitchFamily="34" charset="-128"/>
              </a:rPr>
              <a:t>会議システム開催（</a:t>
            </a:r>
            <a:r>
              <a:rPr lang="en-US" altLang="ja-JP" sz="2400" dirty="0">
                <a:solidFill>
                  <a:srgbClr val="0071BC"/>
                </a:solidFill>
                <a:latin typeface="Hiragino Maru Gothic Pro W4" panose="020F0400000000000000" pitchFamily="34" charset="-128"/>
                <a:ea typeface="Hiragino Maru Gothic Pro W4" panose="020F0400000000000000" pitchFamily="34" charset="-128"/>
              </a:rPr>
              <a:t>Zoom</a:t>
            </a:r>
            <a:r>
              <a:rPr lang="ja-JP" altLang="en-US" sz="2400">
                <a:solidFill>
                  <a:srgbClr val="0071BC"/>
                </a:solidFill>
                <a:latin typeface="Hiragino Maru Gothic Pro W4" panose="020F0400000000000000" pitchFamily="34" charset="-128"/>
                <a:ea typeface="Hiragino Maru Gothic Pro W4" panose="020F0400000000000000" pitchFamily="34" charset="-128"/>
              </a:rPr>
              <a:t>・</a:t>
            </a:r>
            <a:r>
              <a:rPr lang="en-US" altLang="ja-JP" sz="2400" dirty="0" err="1">
                <a:solidFill>
                  <a:srgbClr val="0071BC"/>
                </a:solidFill>
                <a:latin typeface="Hiragino Maru Gothic Pro W4" panose="020F0400000000000000" pitchFamily="34" charset="-128"/>
                <a:ea typeface="Hiragino Maru Gothic Pro W4" panose="020F0400000000000000" pitchFamily="34" charset="-128"/>
              </a:rPr>
              <a:t>Webex</a:t>
            </a:r>
            <a:r>
              <a:rPr lang="ja-JP" altLang="en-US" sz="2400">
                <a:solidFill>
                  <a:srgbClr val="0071BC"/>
                </a:solidFill>
                <a:latin typeface="Hiragino Maru Gothic Pro W4" panose="020F0400000000000000" pitchFamily="34" charset="-128"/>
                <a:ea typeface="Hiragino Maru Gothic Pro W4" panose="020F0400000000000000" pitchFamily="34" charset="-128"/>
              </a:rPr>
              <a:t>等））</a:t>
            </a:r>
            <a:endParaRPr lang="en-US" altLang="ja-JP" sz="2400" dirty="0">
              <a:solidFill>
                <a:srgbClr val="0071BC"/>
              </a:solidFill>
              <a:latin typeface="Hiragino Maru Gothic Pro W4" panose="020F0400000000000000" pitchFamily="34" charset="-128"/>
              <a:ea typeface="Hiragino Maru Gothic Pro W4" panose="020F0400000000000000" pitchFamily="34" charset="-128"/>
            </a:endParaRPr>
          </a:p>
          <a:p>
            <a:pPr>
              <a:buFont typeface="メイリオ" panose="020B0604030504040204" pitchFamily="34" charset="-128"/>
              <a:buAutoNum type="arabicPeriod"/>
            </a:pPr>
            <a:endParaRPr lang="en-US" altLang="ja-JP" sz="2400" dirty="0">
              <a:solidFill>
                <a:srgbClr val="0071BC"/>
              </a:solidFill>
              <a:latin typeface="Hiragino Maru Gothic Pro W4" panose="020F0400000000000000" pitchFamily="34" charset="-128"/>
              <a:ea typeface="Hiragino Maru Gothic Pro W4" panose="020F0400000000000000" pitchFamily="34" charset="-128"/>
            </a:endParaRPr>
          </a:p>
          <a:p>
            <a:pPr>
              <a:buFont typeface="メイリオ" panose="020B0604030504040204" pitchFamily="34" charset="-128"/>
              <a:buAutoNum type="arabicPeriod"/>
            </a:pPr>
            <a:r>
              <a:rPr lang="ja-JP" altLang="en-US" sz="2400">
                <a:solidFill>
                  <a:srgbClr val="0071BC"/>
                </a:solidFill>
                <a:latin typeface="Hiragino Maru Gothic Pro W4" panose="020F0400000000000000" pitchFamily="34" charset="-128"/>
                <a:ea typeface="Hiragino Maru Gothic Pro W4" panose="020F0400000000000000" pitchFamily="34" charset="-128"/>
              </a:rPr>
              <a:t>動画発表（</a:t>
            </a:r>
            <a:r>
              <a:rPr lang="en-US" altLang="ja-JP" sz="2400" dirty="0" err="1">
                <a:solidFill>
                  <a:srgbClr val="0071BC"/>
                </a:solidFill>
                <a:latin typeface="Hiragino Maru Gothic Pro W4" panose="020F0400000000000000" pitchFamily="34" charset="-128"/>
                <a:ea typeface="Hiragino Maru Gothic Pro W4" panose="020F0400000000000000" pitchFamily="34" charset="-128"/>
              </a:rPr>
              <a:t>Youtube</a:t>
            </a:r>
            <a:r>
              <a:rPr lang="ja-JP" altLang="en-US" sz="2400">
                <a:solidFill>
                  <a:srgbClr val="0071BC"/>
                </a:solidFill>
                <a:latin typeface="Hiragino Maru Gothic Pro W4" panose="020F0400000000000000" pitchFamily="34" charset="-128"/>
                <a:ea typeface="Hiragino Maru Gothic Pro W4" panose="020F0400000000000000" pitchFamily="34" charset="-128"/>
              </a:rPr>
              <a:t>・</a:t>
            </a:r>
            <a:r>
              <a:rPr lang="en-US" altLang="ja-JP" sz="2400" dirty="0">
                <a:solidFill>
                  <a:srgbClr val="0071BC"/>
                </a:solidFill>
                <a:latin typeface="Hiragino Maru Gothic Pro W4" panose="020F0400000000000000" pitchFamily="34" charset="-128"/>
                <a:ea typeface="Hiragino Maru Gothic Pro W4" panose="020F0400000000000000" pitchFamily="34" charset="-128"/>
              </a:rPr>
              <a:t>Vimeo</a:t>
            </a:r>
            <a:r>
              <a:rPr lang="ja-JP" altLang="en-US" sz="2400">
                <a:solidFill>
                  <a:srgbClr val="0071BC"/>
                </a:solidFill>
                <a:latin typeface="Hiragino Maru Gothic Pro W4" panose="020F0400000000000000" pitchFamily="34" charset="-128"/>
                <a:ea typeface="Hiragino Maru Gothic Pro W4" panose="020F0400000000000000" pitchFamily="34" charset="-128"/>
              </a:rPr>
              <a:t>等）</a:t>
            </a:r>
            <a:endParaRPr lang="en-US" altLang="ja-JP" sz="2400" dirty="0">
              <a:solidFill>
                <a:srgbClr val="0071BC"/>
              </a:solidFill>
              <a:latin typeface="Hiragino Maru Gothic Pro W4" panose="020F0400000000000000" pitchFamily="34" charset="-128"/>
              <a:ea typeface="Hiragino Maru Gothic Pro W4" panose="020F0400000000000000" pitchFamily="34" charset="-128"/>
            </a:endParaRPr>
          </a:p>
          <a:p>
            <a:pPr>
              <a:buFont typeface="メイリオ" panose="020B0604030504040204" pitchFamily="34" charset="-128"/>
              <a:buAutoNum type="arabicPeriod"/>
            </a:pPr>
            <a:endParaRPr lang="en-US" altLang="ja-JP" sz="2400" dirty="0">
              <a:solidFill>
                <a:srgbClr val="0071BC"/>
              </a:solidFill>
              <a:latin typeface="Hiragino Maru Gothic Pro W4" panose="020F0400000000000000" pitchFamily="34" charset="-128"/>
              <a:ea typeface="Hiragino Maru Gothic Pro W4" panose="020F0400000000000000" pitchFamily="34" charset="-128"/>
            </a:endParaRPr>
          </a:p>
          <a:p>
            <a:pPr>
              <a:buFont typeface="メイリオ" panose="020B0604030504040204" pitchFamily="34" charset="-128"/>
              <a:buAutoNum type="arabicPeriod"/>
            </a:pPr>
            <a:r>
              <a:rPr lang="ja-JP" altLang="en-US" sz="2400">
                <a:solidFill>
                  <a:srgbClr val="0071BC"/>
                </a:solidFill>
                <a:latin typeface="Hiragino Maru Gothic Pro W4" panose="020F0400000000000000" pitchFamily="34" charset="-128"/>
                <a:ea typeface="Hiragino Maru Gothic Pro W4" panose="020F0400000000000000" pitchFamily="34" charset="-128"/>
              </a:rPr>
              <a:t>ポスター発表（</a:t>
            </a:r>
            <a:r>
              <a:rPr lang="en-US" altLang="ja-JP" sz="2400" dirty="0">
                <a:solidFill>
                  <a:srgbClr val="0071BC"/>
                </a:solidFill>
                <a:latin typeface="Hiragino Maru Gothic Pro W4" panose="020F0400000000000000" pitchFamily="34" charset="-128"/>
                <a:ea typeface="Hiragino Maru Gothic Pro W4" panose="020F0400000000000000" pitchFamily="34" charset="-128"/>
              </a:rPr>
              <a:t>PDF</a:t>
            </a:r>
            <a:r>
              <a:rPr lang="ja-JP" altLang="en-US" sz="2400">
                <a:solidFill>
                  <a:srgbClr val="0071BC"/>
                </a:solidFill>
                <a:latin typeface="Hiragino Maru Gothic Pro W4" panose="020F0400000000000000" pitchFamily="34" charset="-128"/>
                <a:ea typeface="Hiragino Maru Gothic Pro W4" panose="020F0400000000000000" pitchFamily="34" charset="-128"/>
              </a:rPr>
              <a:t>等）</a:t>
            </a:r>
          </a:p>
        </p:txBody>
      </p:sp>
    </p:spTree>
    <p:extLst>
      <p:ext uri="{BB962C8B-B14F-4D97-AF65-F5344CB8AC3E}">
        <p14:creationId xmlns:p14="http://schemas.microsoft.com/office/powerpoint/2010/main" val="2371364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830997"/>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プログラムページ</a:t>
            </a:r>
            <a:endParaRPr lang="id-ID"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endParaRPr>
          </a:p>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口頭発表</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図 2">
            <a:extLst>
              <a:ext uri="{FF2B5EF4-FFF2-40B4-BE49-F238E27FC236}">
                <a16:creationId xmlns:a16="http://schemas.microsoft.com/office/drawing/2014/main" id="{2F6711AB-AC71-9149-B80D-FF3B0C8E33D7}"/>
              </a:ext>
            </a:extLst>
          </p:cNvPr>
          <p:cNvPicPr>
            <a:picLocks noChangeAspect="1"/>
          </p:cNvPicPr>
          <p:nvPr/>
        </p:nvPicPr>
        <p:blipFill>
          <a:blip r:embed="rId2"/>
          <a:stretch>
            <a:fillRect/>
          </a:stretch>
        </p:blipFill>
        <p:spPr>
          <a:xfrm>
            <a:off x="726877" y="1806793"/>
            <a:ext cx="4214240" cy="4212585"/>
          </a:xfrm>
          <a:prstGeom prst="rect">
            <a:avLst/>
          </a:prstGeom>
        </p:spPr>
      </p:pic>
      <p:pic>
        <p:nvPicPr>
          <p:cNvPr id="4" name="図 3">
            <a:extLst>
              <a:ext uri="{FF2B5EF4-FFF2-40B4-BE49-F238E27FC236}">
                <a16:creationId xmlns:a16="http://schemas.microsoft.com/office/drawing/2014/main" id="{53F82461-6CA0-1D49-B24D-51D95A8932FA}"/>
              </a:ext>
            </a:extLst>
          </p:cNvPr>
          <p:cNvPicPr>
            <a:picLocks noChangeAspect="1"/>
          </p:cNvPicPr>
          <p:nvPr/>
        </p:nvPicPr>
        <p:blipFill>
          <a:blip r:embed="rId3"/>
          <a:stretch>
            <a:fillRect/>
          </a:stretch>
        </p:blipFill>
        <p:spPr>
          <a:xfrm>
            <a:off x="5864939" y="1878957"/>
            <a:ext cx="4600993" cy="4147400"/>
          </a:xfrm>
          <a:prstGeom prst="rect">
            <a:avLst/>
          </a:prstGeom>
        </p:spPr>
      </p:pic>
      <p:sp>
        <p:nvSpPr>
          <p:cNvPr id="7" name="テキスト ボックス 6">
            <a:extLst>
              <a:ext uri="{FF2B5EF4-FFF2-40B4-BE49-F238E27FC236}">
                <a16:creationId xmlns:a16="http://schemas.microsoft.com/office/drawing/2014/main" id="{0AF512B6-7C31-544B-915B-B14030E51819}"/>
              </a:ext>
            </a:extLst>
          </p:cNvPr>
          <p:cNvSpPr txBox="1"/>
          <p:nvPr/>
        </p:nvSpPr>
        <p:spPr>
          <a:xfrm>
            <a:off x="1892968" y="626012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会場別プログラム</a:t>
            </a:r>
          </a:p>
        </p:txBody>
      </p:sp>
      <p:sp>
        <p:nvSpPr>
          <p:cNvPr id="8" name="テキスト ボックス 7">
            <a:extLst>
              <a:ext uri="{FF2B5EF4-FFF2-40B4-BE49-F238E27FC236}">
                <a16:creationId xmlns:a16="http://schemas.microsoft.com/office/drawing/2014/main" id="{69F56ABD-CB96-C44A-A129-3D9398C75790}"/>
              </a:ext>
            </a:extLst>
          </p:cNvPr>
          <p:cNvSpPr txBox="1"/>
          <p:nvPr/>
        </p:nvSpPr>
        <p:spPr>
          <a:xfrm>
            <a:off x="7253094" y="626012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発表詳細ページ</a:t>
            </a:r>
          </a:p>
        </p:txBody>
      </p:sp>
      <p:sp>
        <p:nvSpPr>
          <p:cNvPr id="9" name="テキスト ボックス 8">
            <a:extLst>
              <a:ext uri="{FF2B5EF4-FFF2-40B4-BE49-F238E27FC236}">
                <a16:creationId xmlns:a16="http://schemas.microsoft.com/office/drawing/2014/main" id="{50780126-9748-724B-B4F9-22C1A62D4C1C}"/>
              </a:ext>
            </a:extLst>
          </p:cNvPr>
          <p:cNvSpPr txBox="1"/>
          <p:nvPr/>
        </p:nvSpPr>
        <p:spPr>
          <a:xfrm>
            <a:off x="4086228" y="3167390"/>
            <a:ext cx="968684"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要旨データ</a:t>
            </a:r>
          </a:p>
        </p:txBody>
      </p:sp>
      <p:sp>
        <p:nvSpPr>
          <p:cNvPr id="10" name="テキスト ボックス 9">
            <a:extLst>
              <a:ext uri="{FF2B5EF4-FFF2-40B4-BE49-F238E27FC236}">
                <a16:creationId xmlns:a16="http://schemas.microsoft.com/office/drawing/2014/main" id="{55E99B8D-FDE2-8A43-B011-34A6C3536A3D}"/>
              </a:ext>
            </a:extLst>
          </p:cNvPr>
          <p:cNvSpPr txBox="1"/>
          <p:nvPr/>
        </p:nvSpPr>
        <p:spPr>
          <a:xfrm>
            <a:off x="4808162" y="4269025"/>
            <a:ext cx="134242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スケジュール機能</a:t>
            </a:r>
          </a:p>
        </p:txBody>
      </p:sp>
      <p:sp>
        <p:nvSpPr>
          <p:cNvPr id="11" name="テキスト ボックス 10">
            <a:extLst>
              <a:ext uri="{FF2B5EF4-FFF2-40B4-BE49-F238E27FC236}">
                <a16:creationId xmlns:a16="http://schemas.microsoft.com/office/drawing/2014/main" id="{1E9D86DF-40ED-354E-A279-F94F75648F4F}"/>
              </a:ext>
            </a:extLst>
          </p:cNvPr>
          <p:cNvSpPr txBox="1"/>
          <p:nvPr/>
        </p:nvSpPr>
        <p:spPr>
          <a:xfrm>
            <a:off x="3596479" y="6008946"/>
            <a:ext cx="1342428" cy="261610"/>
          </a:xfrm>
          <a:prstGeom prst="rect">
            <a:avLst/>
          </a:prstGeom>
          <a:solidFill>
            <a:srgbClr val="F8E8EE"/>
          </a:solidFill>
          <a:ln>
            <a:solidFill>
              <a:srgbClr val="C00000"/>
            </a:solidFill>
          </a:ln>
        </p:spPr>
        <p:txBody>
          <a:bodyPr wrap="square" rtlCol="0">
            <a:spAutoFit/>
          </a:bodyPr>
          <a:lstStyle/>
          <a:p>
            <a:pPr algn="ctr"/>
            <a:r>
              <a:rPr kumimoji="1" lang="en-US" altLang="ja-JP" sz="1100" dirty="0">
                <a:solidFill>
                  <a:srgbClr val="C00000"/>
                </a:solidFill>
                <a:latin typeface="Hiragino Maru Gothic Pro W4" panose="020F0400000000000000" pitchFamily="34" charset="-128"/>
                <a:ea typeface="Hiragino Maru Gothic Pro W4" panose="020F0400000000000000" pitchFamily="34" charset="-128"/>
              </a:rPr>
              <a:t>Zoom</a:t>
            </a: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リンク</a:t>
            </a:r>
          </a:p>
        </p:txBody>
      </p:sp>
      <p:sp>
        <p:nvSpPr>
          <p:cNvPr id="12" name="テキスト ボックス 11">
            <a:extLst>
              <a:ext uri="{FF2B5EF4-FFF2-40B4-BE49-F238E27FC236}">
                <a16:creationId xmlns:a16="http://schemas.microsoft.com/office/drawing/2014/main" id="{B3FFDBEA-A01C-154C-80B1-7A8B57D3CE19}"/>
              </a:ext>
            </a:extLst>
          </p:cNvPr>
          <p:cNvSpPr txBox="1"/>
          <p:nvPr/>
        </p:nvSpPr>
        <p:spPr>
          <a:xfrm>
            <a:off x="7911576" y="2808546"/>
            <a:ext cx="1342428" cy="261610"/>
          </a:xfrm>
          <a:prstGeom prst="rect">
            <a:avLst/>
          </a:prstGeom>
          <a:solidFill>
            <a:srgbClr val="F8E8EE"/>
          </a:solidFill>
          <a:ln>
            <a:solidFill>
              <a:srgbClr val="C00000"/>
            </a:solidFill>
          </a:ln>
        </p:spPr>
        <p:txBody>
          <a:bodyPr wrap="square" rtlCol="0">
            <a:spAutoFit/>
          </a:bodyPr>
          <a:lstStyle/>
          <a:p>
            <a:pPr algn="ctr"/>
            <a:r>
              <a:rPr kumimoji="1" lang="en-US" altLang="ja-JP" sz="1100" dirty="0">
                <a:solidFill>
                  <a:srgbClr val="C00000"/>
                </a:solidFill>
                <a:latin typeface="Hiragino Maru Gothic Pro W4" panose="020F0400000000000000" pitchFamily="34" charset="-128"/>
                <a:ea typeface="Hiragino Maru Gothic Pro W4" panose="020F0400000000000000" pitchFamily="34" charset="-128"/>
              </a:rPr>
              <a:t>Zoom</a:t>
            </a: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リンク</a:t>
            </a:r>
          </a:p>
        </p:txBody>
      </p:sp>
      <p:sp>
        <p:nvSpPr>
          <p:cNvPr id="13" name="テキスト ボックス 12">
            <a:extLst>
              <a:ext uri="{FF2B5EF4-FFF2-40B4-BE49-F238E27FC236}">
                <a16:creationId xmlns:a16="http://schemas.microsoft.com/office/drawing/2014/main" id="{3843DD40-6C6D-CD4F-8FA0-11FCF6C6F968}"/>
              </a:ext>
            </a:extLst>
          </p:cNvPr>
          <p:cNvSpPr txBox="1"/>
          <p:nvPr/>
        </p:nvSpPr>
        <p:spPr>
          <a:xfrm>
            <a:off x="8601418" y="2082142"/>
            <a:ext cx="134242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発表詳細</a:t>
            </a:r>
          </a:p>
        </p:txBody>
      </p:sp>
      <p:sp>
        <p:nvSpPr>
          <p:cNvPr id="14" name="テキスト ボックス 13">
            <a:extLst>
              <a:ext uri="{FF2B5EF4-FFF2-40B4-BE49-F238E27FC236}">
                <a16:creationId xmlns:a16="http://schemas.microsoft.com/office/drawing/2014/main" id="{0923485F-D627-6B4D-9980-E8B3B45DA59C}"/>
              </a:ext>
            </a:extLst>
          </p:cNvPr>
          <p:cNvSpPr txBox="1"/>
          <p:nvPr/>
        </p:nvSpPr>
        <p:spPr>
          <a:xfrm>
            <a:off x="9607258" y="3691047"/>
            <a:ext cx="134242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発表者情報</a:t>
            </a:r>
          </a:p>
        </p:txBody>
      </p:sp>
      <p:sp>
        <p:nvSpPr>
          <p:cNvPr id="15" name="テキスト ボックス 14">
            <a:extLst>
              <a:ext uri="{FF2B5EF4-FFF2-40B4-BE49-F238E27FC236}">
                <a16:creationId xmlns:a16="http://schemas.microsoft.com/office/drawing/2014/main" id="{06AB3639-14A0-8248-AFBD-346A08DF4559}"/>
              </a:ext>
            </a:extLst>
          </p:cNvPr>
          <p:cNvSpPr txBox="1"/>
          <p:nvPr/>
        </p:nvSpPr>
        <p:spPr>
          <a:xfrm>
            <a:off x="8694167" y="4230245"/>
            <a:ext cx="134242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いいね機能</a:t>
            </a:r>
          </a:p>
        </p:txBody>
      </p:sp>
      <p:sp>
        <p:nvSpPr>
          <p:cNvPr id="16" name="テキスト ボックス 15">
            <a:extLst>
              <a:ext uri="{FF2B5EF4-FFF2-40B4-BE49-F238E27FC236}">
                <a16:creationId xmlns:a16="http://schemas.microsoft.com/office/drawing/2014/main" id="{112CF1C1-4E9A-4C4F-8768-77E7301067AE}"/>
              </a:ext>
            </a:extLst>
          </p:cNvPr>
          <p:cNvSpPr txBox="1"/>
          <p:nvPr/>
        </p:nvSpPr>
        <p:spPr>
          <a:xfrm>
            <a:off x="10404972" y="5360912"/>
            <a:ext cx="134242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コメント機能</a:t>
            </a:r>
          </a:p>
        </p:txBody>
      </p:sp>
      <p:sp>
        <p:nvSpPr>
          <p:cNvPr id="17" name="テキスト ボックス 16">
            <a:extLst>
              <a:ext uri="{FF2B5EF4-FFF2-40B4-BE49-F238E27FC236}">
                <a16:creationId xmlns:a16="http://schemas.microsoft.com/office/drawing/2014/main" id="{E1B27546-C16F-3E42-8C04-881C2C6BBA4F}"/>
              </a:ext>
            </a:extLst>
          </p:cNvPr>
          <p:cNvSpPr txBox="1"/>
          <p:nvPr/>
        </p:nvSpPr>
        <p:spPr>
          <a:xfrm>
            <a:off x="4267693" y="2080739"/>
            <a:ext cx="968684"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会場選択</a:t>
            </a:r>
          </a:p>
        </p:txBody>
      </p:sp>
    </p:spTree>
    <p:extLst>
      <p:ext uri="{BB962C8B-B14F-4D97-AF65-F5344CB8AC3E}">
        <p14:creationId xmlns:p14="http://schemas.microsoft.com/office/powerpoint/2010/main" val="4202126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830997"/>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プログラムページ</a:t>
            </a:r>
            <a:endParaRPr lang="id-ID"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endParaRPr>
          </a:p>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動画発表</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図 1">
            <a:extLst>
              <a:ext uri="{FF2B5EF4-FFF2-40B4-BE49-F238E27FC236}">
                <a16:creationId xmlns:a16="http://schemas.microsoft.com/office/drawing/2014/main" id="{70149E62-1F29-D84B-9EE2-61F836D530FA}"/>
              </a:ext>
            </a:extLst>
          </p:cNvPr>
          <p:cNvPicPr>
            <a:picLocks noChangeAspect="1"/>
          </p:cNvPicPr>
          <p:nvPr/>
        </p:nvPicPr>
        <p:blipFill>
          <a:blip r:embed="rId2"/>
          <a:stretch>
            <a:fillRect/>
          </a:stretch>
        </p:blipFill>
        <p:spPr>
          <a:xfrm>
            <a:off x="1146451" y="1604404"/>
            <a:ext cx="3702351" cy="4690555"/>
          </a:xfrm>
          <a:prstGeom prst="rect">
            <a:avLst/>
          </a:prstGeom>
        </p:spPr>
      </p:pic>
      <p:pic>
        <p:nvPicPr>
          <p:cNvPr id="5" name="図 4">
            <a:extLst>
              <a:ext uri="{FF2B5EF4-FFF2-40B4-BE49-F238E27FC236}">
                <a16:creationId xmlns:a16="http://schemas.microsoft.com/office/drawing/2014/main" id="{1645C709-6020-AC46-9738-5E0B3F1015D6}"/>
              </a:ext>
            </a:extLst>
          </p:cNvPr>
          <p:cNvPicPr>
            <a:picLocks noChangeAspect="1"/>
          </p:cNvPicPr>
          <p:nvPr/>
        </p:nvPicPr>
        <p:blipFill>
          <a:blip r:embed="rId3"/>
          <a:stretch>
            <a:fillRect/>
          </a:stretch>
        </p:blipFill>
        <p:spPr>
          <a:xfrm>
            <a:off x="6302388" y="1681793"/>
            <a:ext cx="3886641" cy="4562236"/>
          </a:xfrm>
          <a:prstGeom prst="rect">
            <a:avLst/>
          </a:prstGeom>
        </p:spPr>
      </p:pic>
      <p:sp>
        <p:nvSpPr>
          <p:cNvPr id="7" name="テキスト ボックス 6">
            <a:extLst>
              <a:ext uri="{FF2B5EF4-FFF2-40B4-BE49-F238E27FC236}">
                <a16:creationId xmlns:a16="http://schemas.microsoft.com/office/drawing/2014/main" id="{B469435F-F084-7A40-B83B-2D47EE4F1608}"/>
              </a:ext>
            </a:extLst>
          </p:cNvPr>
          <p:cNvSpPr txBox="1"/>
          <p:nvPr/>
        </p:nvSpPr>
        <p:spPr>
          <a:xfrm>
            <a:off x="2071876" y="634721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会場別プログラム</a:t>
            </a:r>
          </a:p>
        </p:txBody>
      </p:sp>
      <p:sp>
        <p:nvSpPr>
          <p:cNvPr id="8" name="テキスト ボックス 7">
            <a:extLst>
              <a:ext uri="{FF2B5EF4-FFF2-40B4-BE49-F238E27FC236}">
                <a16:creationId xmlns:a16="http://schemas.microsoft.com/office/drawing/2014/main" id="{A10A7810-2A92-5743-9B5D-9FD37DD76ECB}"/>
              </a:ext>
            </a:extLst>
          </p:cNvPr>
          <p:cNvSpPr txBox="1"/>
          <p:nvPr/>
        </p:nvSpPr>
        <p:spPr>
          <a:xfrm>
            <a:off x="7422366" y="634721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発表詳細ページ</a:t>
            </a:r>
          </a:p>
        </p:txBody>
      </p:sp>
    </p:spTree>
    <p:extLst>
      <p:ext uri="{BB962C8B-B14F-4D97-AF65-F5344CB8AC3E}">
        <p14:creationId xmlns:p14="http://schemas.microsoft.com/office/powerpoint/2010/main" val="205530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830997"/>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プログラムページ</a:t>
            </a:r>
            <a:endParaRPr lang="id-ID"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endParaRPr>
          </a:p>
          <a:p>
            <a:pPr algn="ctr"/>
            <a:r>
              <a:rPr lang="en-US" sz="2400" dirty="0" err="1">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ポスター発表</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図 1">
            <a:extLst>
              <a:ext uri="{FF2B5EF4-FFF2-40B4-BE49-F238E27FC236}">
                <a16:creationId xmlns:a16="http://schemas.microsoft.com/office/drawing/2014/main" id="{A00F8AC3-10F9-164B-82BA-00D9DB6DF7E8}"/>
              </a:ext>
            </a:extLst>
          </p:cNvPr>
          <p:cNvPicPr>
            <a:picLocks noChangeAspect="1"/>
          </p:cNvPicPr>
          <p:nvPr/>
        </p:nvPicPr>
        <p:blipFill>
          <a:blip r:embed="rId2"/>
          <a:stretch>
            <a:fillRect/>
          </a:stretch>
        </p:blipFill>
        <p:spPr>
          <a:xfrm>
            <a:off x="1048275" y="1566034"/>
            <a:ext cx="4365558" cy="4632657"/>
          </a:xfrm>
          <a:prstGeom prst="rect">
            <a:avLst/>
          </a:prstGeom>
        </p:spPr>
      </p:pic>
      <p:pic>
        <p:nvPicPr>
          <p:cNvPr id="7" name="図 6">
            <a:extLst>
              <a:ext uri="{FF2B5EF4-FFF2-40B4-BE49-F238E27FC236}">
                <a16:creationId xmlns:a16="http://schemas.microsoft.com/office/drawing/2014/main" id="{80D5ABCE-9EDE-2E49-A768-2051E5E21CDC}"/>
              </a:ext>
            </a:extLst>
          </p:cNvPr>
          <p:cNvPicPr>
            <a:picLocks noChangeAspect="1"/>
          </p:cNvPicPr>
          <p:nvPr/>
        </p:nvPicPr>
        <p:blipFill>
          <a:blip r:embed="rId3"/>
          <a:stretch>
            <a:fillRect/>
          </a:stretch>
        </p:blipFill>
        <p:spPr>
          <a:xfrm>
            <a:off x="6339255" y="1557243"/>
            <a:ext cx="3761460" cy="4721638"/>
          </a:xfrm>
          <a:prstGeom prst="rect">
            <a:avLst/>
          </a:prstGeom>
        </p:spPr>
      </p:pic>
      <p:sp>
        <p:nvSpPr>
          <p:cNvPr id="8" name="テキスト ボックス 7">
            <a:extLst>
              <a:ext uri="{FF2B5EF4-FFF2-40B4-BE49-F238E27FC236}">
                <a16:creationId xmlns:a16="http://schemas.microsoft.com/office/drawing/2014/main" id="{8A8E072E-1F11-D749-BBC6-97A98249D5FF}"/>
              </a:ext>
            </a:extLst>
          </p:cNvPr>
          <p:cNvSpPr txBox="1"/>
          <p:nvPr/>
        </p:nvSpPr>
        <p:spPr>
          <a:xfrm>
            <a:off x="2293563" y="6338504"/>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会場別プログラム</a:t>
            </a:r>
          </a:p>
        </p:txBody>
      </p:sp>
      <p:sp>
        <p:nvSpPr>
          <p:cNvPr id="9" name="テキスト ボックス 8">
            <a:extLst>
              <a:ext uri="{FF2B5EF4-FFF2-40B4-BE49-F238E27FC236}">
                <a16:creationId xmlns:a16="http://schemas.microsoft.com/office/drawing/2014/main" id="{ACEAC61E-C4AC-E047-9112-25C4FB9CCED9}"/>
              </a:ext>
            </a:extLst>
          </p:cNvPr>
          <p:cNvSpPr txBox="1"/>
          <p:nvPr/>
        </p:nvSpPr>
        <p:spPr>
          <a:xfrm>
            <a:off x="7279221" y="6338504"/>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発表詳細ページ</a:t>
            </a:r>
          </a:p>
        </p:txBody>
      </p:sp>
    </p:spTree>
    <p:extLst>
      <p:ext uri="{BB962C8B-B14F-4D97-AF65-F5344CB8AC3E}">
        <p14:creationId xmlns:p14="http://schemas.microsoft.com/office/powerpoint/2010/main" val="150982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112B4872-18FB-2D43-9DFF-7BC32B079A90}"/>
              </a:ext>
            </a:extLst>
          </p:cNvPr>
          <p:cNvSpPr/>
          <p:nvPr/>
        </p:nvSpPr>
        <p:spPr>
          <a:xfrm>
            <a:off x="8429713" y="1353136"/>
            <a:ext cx="2290538" cy="25743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Group 22"/>
          <p:cNvGrpSpPr/>
          <p:nvPr/>
        </p:nvGrpSpPr>
        <p:grpSpPr>
          <a:xfrm>
            <a:off x="0" y="0"/>
            <a:ext cx="12192000" cy="895350"/>
            <a:chOff x="0" y="3257550"/>
            <a:chExt cx="12192000" cy="895350"/>
          </a:xfrm>
        </p:grpSpPr>
        <p:sp>
          <p:nvSpPr>
            <p:cNvPr id="8" name="Rectangle 7"/>
            <p:cNvSpPr/>
            <p:nvPr/>
          </p:nvSpPr>
          <p:spPr>
            <a:xfrm>
              <a:off x="0" y="3257550"/>
              <a:ext cx="12192000" cy="666750"/>
            </a:xfrm>
            <a:prstGeom prst="rect">
              <a:avLst/>
            </a:prstGeom>
            <a:solidFill>
              <a:srgbClr val="039BD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686175"/>
              <a:ext cx="8534400" cy="466725"/>
            </a:xfrm>
            <a:prstGeom prst="rect">
              <a:avLst/>
            </a:prstGeom>
            <a:solidFill>
              <a:srgbClr val="0E55A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21">
            <a:extLst>
              <a:ext uri="{FF2B5EF4-FFF2-40B4-BE49-F238E27FC236}">
                <a16:creationId xmlns:a16="http://schemas.microsoft.com/office/drawing/2014/main" id="{31C0C06D-9DD2-F540-A127-77325B1A015E}"/>
              </a:ext>
            </a:extLst>
          </p:cNvPr>
          <p:cNvSpPr txBox="1"/>
          <p:nvPr/>
        </p:nvSpPr>
        <p:spPr>
          <a:xfrm>
            <a:off x="162723" y="102542"/>
            <a:ext cx="4005943"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受付QRコード・参加証発行</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6" name="TextBox 22">
            <a:extLst>
              <a:ext uri="{FF2B5EF4-FFF2-40B4-BE49-F238E27FC236}">
                <a16:creationId xmlns:a16="http://schemas.microsoft.com/office/drawing/2014/main" id="{CEAA14EE-0F63-9747-B1A7-C527F3A22FED}"/>
              </a:ext>
            </a:extLst>
          </p:cNvPr>
          <p:cNvSpPr txBox="1"/>
          <p:nvPr/>
        </p:nvSpPr>
        <p:spPr>
          <a:xfrm>
            <a:off x="1206086" y="29619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テキスト ボックス 1">
            <a:extLst>
              <a:ext uri="{FF2B5EF4-FFF2-40B4-BE49-F238E27FC236}">
                <a16:creationId xmlns:a16="http://schemas.microsoft.com/office/drawing/2014/main" id="{48D2FA48-3275-B944-B3AD-070695E4F625}"/>
              </a:ext>
            </a:extLst>
          </p:cNvPr>
          <p:cNvSpPr txBox="1">
            <a:spLocks noChangeArrowheads="1"/>
          </p:cNvSpPr>
          <p:nvPr/>
        </p:nvSpPr>
        <p:spPr bwMode="auto">
          <a:xfrm>
            <a:off x="2165695" y="2668588"/>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endParaRPr lang="ja-JP" altLang="en-US"/>
          </a:p>
        </p:txBody>
      </p:sp>
      <p:pic>
        <p:nvPicPr>
          <p:cNvPr id="2" name="図 1">
            <a:extLst>
              <a:ext uri="{FF2B5EF4-FFF2-40B4-BE49-F238E27FC236}">
                <a16:creationId xmlns:a16="http://schemas.microsoft.com/office/drawing/2014/main" id="{0B3F4CF8-8CD4-F248-B667-6C635A5FCF53}"/>
              </a:ext>
            </a:extLst>
          </p:cNvPr>
          <p:cNvPicPr>
            <a:picLocks noChangeAspect="1"/>
          </p:cNvPicPr>
          <p:nvPr/>
        </p:nvPicPr>
        <p:blipFill>
          <a:blip r:embed="rId2"/>
          <a:stretch>
            <a:fillRect/>
          </a:stretch>
        </p:blipFill>
        <p:spPr>
          <a:xfrm>
            <a:off x="675412" y="1393663"/>
            <a:ext cx="2868360" cy="4728463"/>
          </a:xfrm>
          <a:prstGeom prst="rect">
            <a:avLst/>
          </a:prstGeom>
        </p:spPr>
      </p:pic>
      <p:pic>
        <p:nvPicPr>
          <p:cNvPr id="3" name="図 2">
            <a:extLst>
              <a:ext uri="{FF2B5EF4-FFF2-40B4-BE49-F238E27FC236}">
                <a16:creationId xmlns:a16="http://schemas.microsoft.com/office/drawing/2014/main" id="{030E4554-7F68-4D41-8570-C5582C285B67}"/>
              </a:ext>
            </a:extLst>
          </p:cNvPr>
          <p:cNvPicPr>
            <a:picLocks noChangeAspect="1"/>
          </p:cNvPicPr>
          <p:nvPr/>
        </p:nvPicPr>
        <p:blipFill>
          <a:blip r:embed="rId3"/>
          <a:stretch>
            <a:fillRect/>
          </a:stretch>
        </p:blipFill>
        <p:spPr>
          <a:xfrm>
            <a:off x="9049724" y="1487004"/>
            <a:ext cx="1128891" cy="2349766"/>
          </a:xfrm>
          <a:prstGeom prst="rect">
            <a:avLst/>
          </a:prstGeom>
        </p:spPr>
      </p:pic>
      <p:pic>
        <p:nvPicPr>
          <p:cNvPr id="16" name="図 15" descr="テキスト&#10;&#10;中程度の精度で自動的に生成された説明">
            <a:extLst>
              <a:ext uri="{FF2B5EF4-FFF2-40B4-BE49-F238E27FC236}">
                <a16:creationId xmlns:a16="http://schemas.microsoft.com/office/drawing/2014/main" id="{110FE09B-48D0-8242-9CD7-5840EC88C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785" y="1465169"/>
            <a:ext cx="2500556" cy="2676097"/>
          </a:xfrm>
          <a:prstGeom prst="rect">
            <a:avLst/>
          </a:prstGeom>
        </p:spPr>
      </p:pic>
      <p:pic>
        <p:nvPicPr>
          <p:cNvPr id="17" name="図 4" descr="テキスト, 手紙&#10;&#10;自動的に生成された説明">
            <a:extLst>
              <a:ext uri="{FF2B5EF4-FFF2-40B4-BE49-F238E27FC236}">
                <a16:creationId xmlns:a16="http://schemas.microsoft.com/office/drawing/2014/main" id="{410B3087-82F8-7147-9CD7-2E92420992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445" y="4125658"/>
            <a:ext cx="2965450" cy="197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descr="スーツを着た男性と女性&#10;&#10;低い精度で自動的に生成された説明">
            <a:extLst>
              <a:ext uri="{FF2B5EF4-FFF2-40B4-BE49-F238E27FC236}">
                <a16:creationId xmlns:a16="http://schemas.microsoft.com/office/drawing/2014/main" id="{508336D9-72D0-024D-9EF5-3C970C6866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8951" y="4428425"/>
            <a:ext cx="29654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12DFC978-5F85-984B-A91F-0C5FDE775CAE}"/>
              </a:ext>
            </a:extLst>
          </p:cNvPr>
          <p:cNvSpPr txBox="1"/>
          <p:nvPr/>
        </p:nvSpPr>
        <p:spPr>
          <a:xfrm>
            <a:off x="1206086" y="6357237"/>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受付用</a:t>
            </a:r>
            <a:r>
              <a:rPr kumimoji="1" lang="en-US" altLang="ja-JP" sz="1100" dirty="0">
                <a:solidFill>
                  <a:schemeClr val="bg1"/>
                </a:solidFill>
                <a:latin typeface="Hiragino Maru Gothic Pro W4" panose="020F0400000000000000" pitchFamily="34" charset="-128"/>
                <a:ea typeface="Hiragino Maru Gothic Pro W4" panose="020F0400000000000000" pitchFamily="34" charset="-128"/>
              </a:rPr>
              <a:t>QR</a:t>
            </a: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コード</a:t>
            </a:r>
          </a:p>
        </p:txBody>
      </p:sp>
      <p:sp>
        <p:nvSpPr>
          <p:cNvPr id="19" name="テキスト ボックス 18">
            <a:extLst>
              <a:ext uri="{FF2B5EF4-FFF2-40B4-BE49-F238E27FC236}">
                <a16:creationId xmlns:a16="http://schemas.microsoft.com/office/drawing/2014/main" id="{CD7201AD-EAB6-6941-A7FB-E5D22CA3B8F2}"/>
              </a:ext>
            </a:extLst>
          </p:cNvPr>
          <p:cNvSpPr txBox="1"/>
          <p:nvPr/>
        </p:nvSpPr>
        <p:spPr>
          <a:xfrm>
            <a:off x="5492381" y="3860932"/>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参加登録完了メール</a:t>
            </a:r>
          </a:p>
        </p:txBody>
      </p:sp>
      <p:sp>
        <p:nvSpPr>
          <p:cNvPr id="20" name="テキスト ボックス 19">
            <a:extLst>
              <a:ext uri="{FF2B5EF4-FFF2-40B4-BE49-F238E27FC236}">
                <a16:creationId xmlns:a16="http://schemas.microsoft.com/office/drawing/2014/main" id="{F5757792-334A-F64D-BB7B-37AB5F8684BA}"/>
              </a:ext>
            </a:extLst>
          </p:cNvPr>
          <p:cNvSpPr txBox="1"/>
          <p:nvPr/>
        </p:nvSpPr>
        <p:spPr>
          <a:xfrm>
            <a:off x="8751640" y="6226432"/>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会場バッジ</a:t>
            </a:r>
          </a:p>
        </p:txBody>
      </p:sp>
    </p:spTree>
    <p:extLst>
      <p:ext uri="{BB962C8B-B14F-4D97-AF65-F5344CB8AC3E}">
        <p14:creationId xmlns:p14="http://schemas.microsoft.com/office/powerpoint/2010/main" val="3054840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12192000" cy="895350"/>
            <a:chOff x="0" y="3257550"/>
            <a:chExt cx="12192000" cy="895350"/>
          </a:xfrm>
        </p:grpSpPr>
        <p:sp>
          <p:nvSpPr>
            <p:cNvPr id="8" name="Rectangle 7"/>
            <p:cNvSpPr/>
            <p:nvPr/>
          </p:nvSpPr>
          <p:spPr>
            <a:xfrm>
              <a:off x="0" y="3257550"/>
              <a:ext cx="12192000" cy="666750"/>
            </a:xfrm>
            <a:prstGeom prst="rect">
              <a:avLst/>
            </a:prstGeom>
            <a:solidFill>
              <a:srgbClr val="039BD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686175"/>
              <a:ext cx="8534400" cy="466725"/>
            </a:xfrm>
            <a:prstGeom prst="rect">
              <a:avLst/>
            </a:prstGeom>
            <a:solidFill>
              <a:srgbClr val="0E55A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21">
            <a:extLst>
              <a:ext uri="{FF2B5EF4-FFF2-40B4-BE49-F238E27FC236}">
                <a16:creationId xmlns:a16="http://schemas.microsoft.com/office/drawing/2014/main" id="{31C0C06D-9DD2-F540-A127-77325B1A015E}"/>
              </a:ext>
            </a:extLst>
          </p:cNvPr>
          <p:cNvSpPr txBox="1"/>
          <p:nvPr/>
        </p:nvSpPr>
        <p:spPr>
          <a:xfrm>
            <a:off x="0" y="102542"/>
            <a:ext cx="3424188"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領収書・参加証発行</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6" name="TextBox 22">
            <a:extLst>
              <a:ext uri="{FF2B5EF4-FFF2-40B4-BE49-F238E27FC236}">
                <a16:creationId xmlns:a16="http://schemas.microsoft.com/office/drawing/2014/main" id="{CEAA14EE-0F63-9747-B1A7-C527F3A22FED}"/>
              </a:ext>
            </a:extLst>
          </p:cNvPr>
          <p:cNvSpPr txBox="1"/>
          <p:nvPr/>
        </p:nvSpPr>
        <p:spPr>
          <a:xfrm>
            <a:off x="1206086" y="29619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テキスト ボックス 1">
            <a:extLst>
              <a:ext uri="{FF2B5EF4-FFF2-40B4-BE49-F238E27FC236}">
                <a16:creationId xmlns:a16="http://schemas.microsoft.com/office/drawing/2014/main" id="{48D2FA48-3275-B944-B3AD-070695E4F625}"/>
              </a:ext>
            </a:extLst>
          </p:cNvPr>
          <p:cNvSpPr txBox="1">
            <a:spLocks noChangeArrowheads="1"/>
          </p:cNvSpPr>
          <p:nvPr/>
        </p:nvSpPr>
        <p:spPr bwMode="auto">
          <a:xfrm>
            <a:off x="2165695" y="2668588"/>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endParaRPr lang="ja-JP" altLang="en-US"/>
          </a:p>
        </p:txBody>
      </p:sp>
      <p:sp>
        <p:nvSpPr>
          <p:cNvPr id="12" name="正方形/長方形 3">
            <a:extLst>
              <a:ext uri="{FF2B5EF4-FFF2-40B4-BE49-F238E27FC236}">
                <a16:creationId xmlns:a16="http://schemas.microsoft.com/office/drawing/2014/main" id="{63BDDA79-06A1-624A-A7E0-7A030DD2E376}"/>
              </a:ext>
            </a:extLst>
          </p:cNvPr>
          <p:cNvSpPr>
            <a:spLocks noChangeArrowheads="1"/>
          </p:cNvSpPr>
          <p:nvPr/>
        </p:nvSpPr>
        <p:spPr bwMode="auto">
          <a:xfrm>
            <a:off x="6338161" y="1495080"/>
            <a:ext cx="4669469" cy="4748964"/>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3" name="正方形/長方形 12">
            <a:extLst>
              <a:ext uri="{FF2B5EF4-FFF2-40B4-BE49-F238E27FC236}">
                <a16:creationId xmlns:a16="http://schemas.microsoft.com/office/drawing/2014/main" id="{1D6C5416-3C00-2A41-B2A8-947EB7DB64F4}"/>
              </a:ext>
            </a:extLst>
          </p:cNvPr>
          <p:cNvSpPr>
            <a:spLocks noChangeArrowheads="1"/>
          </p:cNvSpPr>
          <p:nvPr/>
        </p:nvSpPr>
        <p:spPr bwMode="auto">
          <a:xfrm>
            <a:off x="679977" y="2496794"/>
            <a:ext cx="5078064" cy="2841560"/>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pic>
        <p:nvPicPr>
          <p:cNvPr id="3" name="図 2">
            <a:extLst>
              <a:ext uri="{FF2B5EF4-FFF2-40B4-BE49-F238E27FC236}">
                <a16:creationId xmlns:a16="http://schemas.microsoft.com/office/drawing/2014/main" id="{62F6329D-4B50-594A-A9B8-802FDF9CFFCE}"/>
              </a:ext>
            </a:extLst>
          </p:cNvPr>
          <p:cNvPicPr>
            <a:picLocks noChangeAspect="1"/>
          </p:cNvPicPr>
          <p:nvPr/>
        </p:nvPicPr>
        <p:blipFill>
          <a:blip r:embed="rId2"/>
          <a:stretch>
            <a:fillRect/>
          </a:stretch>
        </p:blipFill>
        <p:spPr>
          <a:xfrm>
            <a:off x="6785474" y="2007131"/>
            <a:ext cx="4021138" cy="3726009"/>
          </a:xfrm>
          <a:prstGeom prst="rect">
            <a:avLst/>
          </a:prstGeom>
        </p:spPr>
      </p:pic>
      <p:pic>
        <p:nvPicPr>
          <p:cNvPr id="4" name="図 3">
            <a:extLst>
              <a:ext uri="{FF2B5EF4-FFF2-40B4-BE49-F238E27FC236}">
                <a16:creationId xmlns:a16="http://schemas.microsoft.com/office/drawing/2014/main" id="{AAA432AA-11D3-C043-AC34-45581E2A8CB4}"/>
              </a:ext>
            </a:extLst>
          </p:cNvPr>
          <p:cNvPicPr>
            <a:picLocks noChangeAspect="1"/>
          </p:cNvPicPr>
          <p:nvPr/>
        </p:nvPicPr>
        <p:blipFill>
          <a:blip r:embed="rId3"/>
          <a:stretch>
            <a:fillRect/>
          </a:stretch>
        </p:blipFill>
        <p:spPr>
          <a:xfrm>
            <a:off x="915125" y="2668588"/>
            <a:ext cx="4266475" cy="2581397"/>
          </a:xfrm>
          <a:prstGeom prst="rect">
            <a:avLst/>
          </a:prstGeom>
        </p:spPr>
      </p:pic>
      <p:sp>
        <p:nvSpPr>
          <p:cNvPr id="14" name="テキスト ボックス 13">
            <a:extLst>
              <a:ext uri="{FF2B5EF4-FFF2-40B4-BE49-F238E27FC236}">
                <a16:creationId xmlns:a16="http://schemas.microsoft.com/office/drawing/2014/main" id="{73CCB7DF-65B2-0B46-AD99-A0E4744F1594}"/>
              </a:ext>
            </a:extLst>
          </p:cNvPr>
          <p:cNvSpPr txBox="1"/>
          <p:nvPr/>
        </p:nvSpPr>
        <p:spPr>
          <a:xfrm>
            <a:off x="2165695" y="5631704"/>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領収書</a:t>
            </a:r>
          </a:p>
        </p:txBody>
      </p:sp>
      <p:sp>
        <p:nvSpPr>
          <p:cNvPr id="15" name="テキスト ボックス 14">
            <a:extLst>
              <a:ext uri="{FF2B5EF4-FFF2-40B4-BE49-F238E27FC236}">
                <a16:creationId xmlns:a16="http://schemas.microsoft.com/office/drawing/2014/main" id="{61E3FC6A-B816-A04D-A249-58C525E51B12}"/>
              </a:ext>
            </a:extLst>
          </p:cNvPr>
          <p:cNvSpPr txBox="1"/>
          <p:nvPr/>
        </p:nvSpPr>
        <p:spPr>
          <a:xfrm>
            <a:off x="7972701" y="6322481"/>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参加証明書</a:t>
            </a:r>
          </a:p>
        </p:txBody>
      </p:sp>
    </p:spTree>
    <p:extLst>
      <p:ext uri="{BB962C8B-B14F-4D97-AF65-F5344CB8AC3E}">
        <p14:creationId xmlns:p14="http://schemas.microsoft.com/office/powerpoint/2010/main" val="403748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05750" y="-1"/>
            <a:ext cx="4286250" cy="6858000"/>
            <a:chOff x="7905750" y="-1"/>
            <a:chExt cx="4286250" cy="6858000"/>
          </a:xfrm>
        </p:grpSpPr>
        <p:sp>
          <p:nvSpPr>
            <p:cNvPr id="5" name="Freeform 4"/>
            <p:cNvSpPr/>
            <p:nvPr/>
          </p:nvSpPr>
          <p:spPr>
            <a:xfrm>
              <a:off x="7905750" y="-1"/>
              <a:ext cx="4286250" cy="6858000"/>
            </a:xfrm>
            <a:custGeom>
              <a:avLst/>
              <a:gdLst>
                <a:gd name="connsiteX0" fmla="*/ 3007895 w 4286250"/>
                <a:gd name="connsiteY0" fmla="*/ 0 h 6858000"/>
                <a:gd name="connsiteX1" fmla="*/ 4286250 w 4286250"/>
                <a:gd name="connsiteY1" fmla="*/ 0 h 6858000"/>
                <a:gd name="connsiteX2" fmla="*/ 4286250 w 4286250"/>
                <a:gd name="connsiteY2" fmla="*/ 6858000 h 6858000"/>
                <a:gd name="connsiteX3" fmla="*/ 0 w 4286250"/>
                <a:gd name="connsiteY3" fmla="*/ 6858000 h 6858000"/>
                <a:gd name="connsiteX4" fmla="*/ 3007895 w 42862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0" h="6858000">
                  <a:moveTo>
                    <a:pt x="3007895" y="0"/>
                  </a:moveTo>
                  <a:lnTo>
                    <a:pt x="4286250" y="0"/>
                  </a:lnTo>
                  <a:lnTo>
                    <a:pt x="4286250" y="6858000"/>
                  </a:lnTo>
                  <a:lnTo>
                    <a:pt x="0" y="6858000"/>
                  </a:lnTo>
                  <a:lnTo>
                    <a:pt x="3007895" y="0"/>
                  </a:lnTo>
                  <a:close/>
                </a:path>
              </a:pathLst>
            </a:custGeom>
            <a:solidFill>
              <a:srgbClr val="0E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53400" y="-1"/>
              <a:ext cx="2981325" cy="5949602"/>
            </a:xfrm>
            <a:custGeom>
              <a:avLst/>
              <a:gdLst>
                <a:gd name="connsiteX0" fmla="*/ 3007895 w 3436520"/>
                <a:gd name="connsiteY0" fmla="*/ 0 h 6858000"/>
                <a:gd name="connsiteX1" fmla="*/ 3436520 w 3436520"/>
                <a:gd name="connsiteY1" fmla="*/ 0 h 6858000"/>
                <a:gd name="connsiteX2" fmla="*/ 428625 w 3436520"/>
                <a:gd name="connsiteY2" fmla="*/ 6858000 h 6858000"/>
                <a:gd name="connsiteX3" fmla="*/ 0 w 3436520"/>
                <a:gd name="connsiteY3" fmla="*/ 6858000 h 6858000"/>
                <a:gd name="connsiteX4" fmla="*/ 3007895 w 34365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520" h="6858000">
                  <a:moveTo>
                    <a:pt x="3007895" y="0"/>
                  </a:moveTo>
                  <a:lnTo>
                    <a:pt x="3436520" y="0"/>
                  </a:lnTo>
                  <a:lnTo>
                    <a:pt x="428625" y="6858000"/>
                  </a:lnTo>
                  <a:lnTo>
                    <a:pt x="0" y="6858000"/>
                  </a:lnTo>
                  <a:lnTo>
                    <a:pt x="3007895" y="0"/>
                  </a:lnTo>
                  <a:close/>
                </a:path>
              </a:pathLst>
            </a:custGeom>
            <a:solidFill>
              <a:srgbClr val="039BD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20">
            <a:extLst>
              <a:ext uri="{FF2B5EF4-FFF2-40B4-BE49-F238E27FC236}">
                <a16:creationId xmlns:a16="http://schemas.microsoft.com/office/drawing/2014/main" id="{AD2789F9-8A33-1D49-81FB-28F652187AC3}"/>
              </a:ext>
            </a:extLst>
          </p:cNvPr>
          <p:cNvSpPr txBox="1"/>
          <p:nvPr/>
        </p:nvSpPr>
        <p:spPr>
          <a:xfrm>
            <a:off x="3781937" y="2864667"/>
            <a:ext cx="2831759" cy="646331"/>
          </a:xfrm>
          <a:prstGeom prst="rect">
            <a:avLst/>
          </a:prstGeom>
          <a:noFill/>
        </p:spPr>
        <p:txBody>
          <a:bodyPr wrap="square" rtlCol="0">
            <a:spAutoFit/>
          </a:bodyPr>
          <a:lstStyle/>
          <a:p>
            <a:pPr algn="ctr"/>
            <a:r>
              <a:rPr lang="id-ID" sz="3600" dirty="0" err="1">
                <a:solidFill>
                  <a:schemeClr val="bg2">
                    <a:lumMod val="10000"/>
                  </a:schemeClr>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管理者画面</a:t>
            </a:r>
            <a:endParaRPr lang="en-US" sz="3600" dirty="0">
              <a:solidFill>
                <a:schemeClr val="bg2">
                  <a:lumMod val="10000"/>
                </a:schemeClr>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Tree>
    <p:extLst>
      <p:ext uri="{BB962C8B-B14F-4D97-AF65-F5344CB8AC3E}">
        <p14:creationId xmlns:p14="http://schemas.microsoft.com/office/powerpoint/2010/main" val="2406539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管理メニュー</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図 1">
            <a:extLst>
              <a:ext uri="{FF2B5EF4-FFF2-40B4-BE49-F238E27FC236}">
                <a16:creationId xmlns:a16="http://schemas.microsoft.com/office/drawing/2014/main" id="{925B81D3-0B84-B548-90B8-0F1C58E036B2}"/>
              </a:ext>
            </a:extLst>
          </p:cNvPr>
          <p:cNvPicPr>
            <a:picLocks noChangeAspect="1"/>
          </p:cNvPicPr>
          <p:nvPr/>
        </p:nvPicPr>
        <p:blipFill>
          <a:blip r:embed="rId2"/>
          <a:stretch>
            <a:fillRect/>
          </a:stretch>
        </p:blipFill>
        <p:spPr>
          <a:xfrm>
            <a:off x="755341" y="1532708"/>
            <a:ext cx="5104063" cy="4672149"/>
          </a:xfrm>
          <a:prstGeom prst="rect">
            <a:avLst/>
          </a:prstGeom>
        </p:spPr>
      </p:pic>
      <p:pic>
        <p:nvPicPr>
          <p:cNvPr id="3" name="図 2">
            <a:extLst>
              <a:ext uri="{FF2B5EF4-FFF2-40B4-BE49-F238E27FC236}">
                <a16:creationId xmlns:a16="http://schemas.microsoft.com/office/drawing/2014/main" id="{4EFA8ED8-BC30-4B40-A9DA-ED8CA0FD011A}"/>
              </a:ext>
            </a:extLst>
          </p:cNvPr>
          <p:cNvPicPr>
            <a:picLocks noChangeAspect="1"/>
          </p:cNvPicPr>
          <p:nvPr/>
        </p:nvPicPr>
        <p:blipFill>
          <a:blip r:embed="rId3"/>
          <a:stretch>
            <a:fillRect/>
          </a:stretch>
        </p:blipFill>
        <p:spPr>
          <a:xfrm>
            <a:off x="6250514" y="2087385"/>
            <a:ext cx="4882714" cy="4672149"/>
          </a:xfrm>
          <a:prstGeom prst="rect">
            <a:avLst/>
          </a:prstGeom>
        </p:spPr>
      </p:pic>
      <p:sp>
        <p:nvSpPr>
          <p:cNvPr id="7" name="テキスト ボックス 6">
            <a:extLst>
              <a:ext uri="{FF2B5EF4-FFF2-40B4-BE49-F238E27FC236}">
                <a16:creationId xmlns:a16="http://schemas.microsoft.com/office/drawing/2014/main" id="{CF4F8CA6-05CF-E44E-8241-17AA9D53D941}"/>
              </a:ext>
            </a:extLst>
          </p:cNvPr>
          <p:cNvSpPr txBox="1"/>
          <p:nvPr/>
        </p:nvSpPr>
        <p:spPr>
          <a:xfrm>
            <a:off x="2235364" y="636130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管理画面トップページ</a:t>
            </a:r>
          </a:p>
        </p:txBody>
      </p:sp>
      <p:sp>
        <p:nvSpPr>
          <p:cNvPr id="8" name="テキスト ボックス 7">
            <a:extLst>
              <a:ext uri="{FF2B5EF4-FFF2-40B4-BE49-F238E27FC236}">
                <a16:creationId xmlns:a16="http://schemas.microsoft.com/office/drawing/2014/main" id="{4FCE45C2-DC7C-4041-8A9E-126FB5B7D58A}"/>
              </a:ext>
            </a:extLst>
          </p:cNvPr>
          <p:cNvSpPr txBox="1"/>
          <p:nvPr/>
        </p:nvSpPr>
        <p:spPr>
          <a:xfrm>
            <a:off x="4025267" y="3298195"/>
            <a:ext cx="1269543"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会議設定情報</a:t>
            </a:r>
          </a:p>
        </p:txBody>
      </p:sp>
      <p:sp>
        <p:nvSpPr>
          <p:cNvPr id="9" name="テキスト ボックス 8">
            <a:extLst>
              <a:ext uri="{FF2B5EF4-FFF2-40B4-BE49-F238E27FC236}">
                <a16:creationId xmlns:a16="http://schemas.microsoft.com/office/drawing/2014/main" id="{DC8CC56B-10FE-5741-BDAC-95489A0D8F1A}"/>
              </a:ext>
            </a:extLst>
          </p:cNvPr>
          <p:cNvSpPr txBox="1"/>
          <p:nvPr/>
        </p:nvSpPr>
        <p:spPr>
          <a:xfrm>
            <a:off x="7130823" y="3737977"/>
            <a:ext cx="1269543"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投稿数表示</a:t>
            </a:r>
          </a:p>
        </p:txBody>
      </p:sp>
      <p:sp>
        <p:nvSpPr>
          <p:cNvPr id="10" name="テキスト ボックス 9">
            <a:extLst>
              <a:ext uri="{FF2B5EF4-FFF2-40B4-BE49-F238E27FC236}">
                <a16:creationId xmlns:a16="http://schemas.microsoft.com/office/drawing/2014/main" id="{26557C26-601C-E142-8A2B-91996E11E680}"/>
              </a:ext>
            </a:extLst>
          </p:cNvPr>
          <p:cNvSpPr txBox="1"/>
          <p:nvPr/>
        </p:nvSpPr>
        <p:spPr>
          <a:xfrm>
            <a:off x="7091636" y="4731107"/>
            <a:ext cx="1269543"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参加者数表示</a:t>
            </a:r>
          </a:p>
        </p:txBody>
      </p:sp>
    </p:spTree>
    <p:extLst>
      <p:ext uri="{BB962C8B-B14F-4D97-AF65-F5344CB8AC3E}">
        <p14:creationId xmlns:p14="http://schemas.microsoft.com/office/powerpoint/2010/main" val="346149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参加</a:t>
            </a: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登録管理</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FCAF9755-AB42-1546-89AA-862FA51E5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4984" y="1532460"/>
            <a:ext cx="4376039" cy="4229121"/>
          </a:xfrm>
          <a:prstGeom prst="rect">
            <a:avLst/>
          </a:prstGeom>
        </p:spPr>
      </p:pic>
      <p:pic>
        <p:nvPicPr>
          <p:cNvPr id="5" name="図 4" descr="グラフィカル ユーザー インターフェイス, Web サイト&#10;&#10;自動的に生成された説明">
            <a:extLst>
              <a:ext uri="{FF2B5EF4-FFF2-40B4-BE49-F238E27FC236}">
                <a16:creationId xmlns:a16="http://schemas.microsoft.com/office/drawing/2014/main" id="{A9F9E362-DE52-EC42-BA6F-BC9D8E6D2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29" y="1532460"/>
            <a:ext cx="4275909" cy="1267452"/>
          </a:xfrm>
          <a:prstGeom prst="rect">
            <a:avLst/>
          </a:prstGeom>
        </p:spPr>
      </p:pic>
      <p:pic>
        <p:nvPicPr>
          <p:cNvPr id="9" name="図 8" descr="テーブル&#10;&#10;自動的に生成された説明">
            <a:extLst>
              <a:ext uri="{FF2B5EF4-FFF2-40B4-BE49-F238E27FC236}">
                <a16:creationId xmlns:a16="http://schemas.microsoft.com/office/drawing/2014/main" id="{856DF3E9-EDCC-2A45-9D88-F27D17176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28" y="3028564"/>
            <a:ext cx="3855675" cy="1700190"/>
          </a:xfrm>
          <a:prstGeom prst="rect">
            <a:avLst/>
          </a:prstGeom>
        </p:spPr>
      </p:pic>
      <p:pic>
        <p:nvPicPr>
          <p:cNvPr id="11" name="図 10" descr="グラフィカル ユーザー インターフェイス, テキスト, アプリケーション, メール&#10;&#10;自動的に生成された説明">
            <a:extLst>
              <a:ext uri="{FF2B5EF4-FFF2-40B4-BE49-F238E27FC236}">
                <a16:creationId xmlns:a16="http://schemas.microsoft.com/office/drawing/2014/main" id="{1F72FCE8-52CA-6243-BB06-E1BD347AD4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38" y="5159354"/>
            <a:ext cx="4288453" cy="1455325"/>
          </a:xfrm>
          <a:prstGeom prst="rect">
            <a:avLst/>
          </a:prstGeom>
        </p:spPr>
      </p:pic>
      <p:pic>
        <p:nvPicPr>
          <p:cNvPr id="15" name="図 14" descr="グラフィカル ユーザー インターフェイス, テーブル&#10;&#10;自動的に生成された説明">
            <a:extLst>
              <a:ext uri="{FF2B5EF4-FFF2-40B4-BE49-F238E27FC236}">
                <a16:creationId xmlns:a16="http://schemas.microsoft.com/office/drawing/2014/main" id="{0A503274-13AD-144E-A131-90CBE8E6B9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2633" y="3484698"/>
            <a:ext cx="3296781" cy="2908125"/>
          </a:xfrm>
          <a:prstGeom prst="rect">
            <a:avLst/>
          </a:prstGeom>
        </p:spPr>
      </p:pic>
      <p:sp>
        <p:nvSpPr>
          <p:cNvPr id="10" name="正方形/長方形 9">
            <a:extLst>
              <a:ext uri="{FF2B5EF4-FFF2-40B4-BE49-F238E27FC236}">
                <a16:creationId xmlns:a16="http://schemas.microsoft.com/office/drawing/2014/main" id="{B9A65910-34AA-DA49-B11F-6C826CCCD4DB}"/>
              </a:ext>
            </a:extLst>
          </p:cNvPr>
          <p:cNvSpPr>
            <a:spLocks noChangeArrowheads="1"/>
          </p:cNvSpPr>
          <p:nvPr/>
        </p:nvSpPr>
        <p:spPr bwMode="auto">
          <a:xfrm>
            <a:off x="362675" y="1447518"/>
            <a:ext cx="4658377" cy="1369812"/>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2" name="正方形/長方形 11">
            <a:extLst>
              <a:ext uri="{FF2B5EF4-FFF2-40B4-BE49-F238E27FC236}">
                <a16:creationId xmlns:a16="http://schemas.microsoft.com/office/drawing/2014/main" id="{AEA082CE-C012-FF49-A241-B3F70471D1F4}"/>
              </a:ext>
            </a:extLst>
          </p:cNvPr>
          <p:cNvSpPr>
            <a:spLocks noChangeArrowheads="1"/>
          </p:cNvSpPr>
          <p:nvPr/>
        </p:nvSpPr>
        <p:spPr bwMode="auto">
          <a:xfrm>
            <a:off x="353966" y="2962114"/>
            <a:ext cx="4658377" cy="1766640"/>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3" name="正方形/長方形 12">
            <a:extLst>
              <a:ext uri="{FF2B5EF4-FFF2-40B4-BE49-F238E27FC236}">
                <a16:creationId xmlns:a16="http://schemas.microsoft.com/office/drawing/2014/main" id="{B26FD9DA-A9A2-2B47-92A5-FF4DFC2451EC}"/>
              </a:ext>
            </a:extLst>
          </p:cNvPr>
          <p:cNvSpPr>
            <a:spLocks noChangeArrowheads="1"/>
          </p:cNvSpPr>
          <p:nvPr/>
        </p:nvSpPr>
        <p:spPr bwMode="auto">
          <a:xfrm>
            <a:off x="362675" y="5083543"/>
            <a:ext cx="4658377" cy="1531136"/>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4" name="正方形/長方形 13">
            <a:extLst>
              <a:ext uri="{FF2B5EF4-FFF2-40B4-BE49-F238E27FC236}">
                <a16:creationId xmlns:a16="http://schemas.microsoft.com/office/drawing/2014/main" id="{EDADE6D3-EB5E-B048-8023-553F1253C2CA}"/>
              </a:ext>
            </a:extLst>
          </p:cNvPr>
          <p:cNvSpPr>
            <a:spLocks noChangeArrowheads="1"/>
          </p:cNvSpPr>
          <p:nvPr/>
        </p:nvSpPr>
        <p:spPr bwMode="auto">
          <a:xfrm>
            <a:off x="8262633" y="3484697"/>
            <a:ext cx="3296781" cy="2908125"/>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6" name="テキスト ボックス 15">
            <a:extLst>
              <a:ext uri="{FF2B5EF4-FFF2-40B4-BE49-F238E27FC236}">
                <a16:creationId xmlns:a16="http://schemas.microsoft.com/office/drawing/2014/main" id="{1C0CCDE4-2A95-E745-BCA6-4912848AFBA3}"/>
              </a:ext>
            </a:extLst>
          </p:cNvPr>
          <p:cNvSpPr txBox="1"/>
          <p:nvPr/>
        </p:nvSpPr>
        <p:spPr>
          <a:xfrm>
            <a:off x="3374368" y="4467144"/>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参加料金設定</a:t>
            </a:r>
          </a:p>
        </p:txBody>
      </p:sp>
      <p:sp>
        <p:nvSpPr>
          <p:cNvPr id="17" name="テキスト ボックス 16">
            <a:extLst>
              <a:ext uri="{FF2B5EF4-FFF2-40B4-BE49-F238E27FC236}">
                <a16:creationId xmlns:a16="http://schemas.microsoft.com/office/drawing/2014/main" id="{D744062F-E547-2349-ACF8-E7458DBECE1B}"/>
              </a:ext>
            </a:extLst>
          </p:cNvPr>
          <p:cNvSpPr txBox="1"/>
          <p:nvPr/>
        </p:nvSpPr>
        <p:spPr>
          <a:xfrm>
            <a:off x="3374368" y="6353069"/>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無料招待者登録</a:t>
            </a:r>
          </a:p>
        </p:txBody>
      </p:sp>
      <p:sp>
        <p:nvSpPr>
          <p:cNvPr id="18" name="テキスト ボックス 17">
            <a:extLst>
              <a:ext uri="{FF2B5EF4-FFF2-40B4-BE49-F238E27FC236}">
                <a16:creationId xmlns:a16="http://schemas.microsoft.com/office/drawing/2014/main" id="{4A7F26D4-1E5D-E342-83D8-94D1DD31E3B9}"/>
              </a:ext>
            </a:extLst>
          </p:cNvPr>
          <p:cNvSpPr txBox="1"/>
          <p:nvPr/>
        </p:nvSpPr>
        <p:spPr>
          <a:xfrm>
            <a:off x="5571474" y="5889475"/>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参加者一覧ページ</a:t>
            </a:r>
          </a:p>
        </p:txBody>
      </p:sp>
      <p:sp>
        <p:nvSpPr>
          <p:cNvPr id="19" name="テキスト ボックス 18">
            <a:extLst>
              <a:ext uri="{FF2B5EF4-FFF2-40B4-BE49-F238E27FC236}">
                <a16:creationId xmlns:a16="http://schemas.microsoft.com/office/drawing/2014/main" id="{D167D73D-B8BB-AC4D-8EE3-E6896FD963EF}"/>
              </a:ext>
            </a:extLst>
          </p:cNvPr>
          <p:cNvSpPr txBox="1"/>
          <p:nvPr/>
        </p:nvSpPr>
        <p:spPr>
          <a:xfrm>
            <a:off x="9911023" y="613121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銀行振込管理</a:t>
            </a:r>
          </a:p>
        </p:txBody>
      </p:sp>
    </p:spTree>
    <p:extLst>
      <p:ext uri="{BB962C8B-B14F-4D97-AF65-F5344CB8AC3E}">
        <p14:creationId xmlns:p14="http://schemas.microsoft.com/office/powerpoint/2010/main" val="428036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flipH="1">
            <a:off x="9105452" y="3429000"/>
            <a:ext cx="2552700" cy="3429000"/>
          </a:xfrm>
          <a:custGeom>
            <a:avLst/>
            <a:gdLst>
              <a:gd name="connsiteX0" fmla="*/ 495300 w 2552700"/>
              <a:gd name="connsiteY0" fmla="*/ 0 h 3429000"/>
              <a:gd name="connsiteX1" fmla="*/ 0 w 2552700"/>
              <a:gd name="connsiteY1" fmla="*/ 0 h 3429000"/>
              <a:gd name="connsiteX2" fmla="*/ 2057400 w 2552700"/>
              <a:gd name="connsiteY2" fmla="*/ 3429000 h 3429000"/>
              <a:gd name="connsiteX3" fmla="*/ 2552700 w 2552700"/>
              <a:gd name="connsiteY3" fmla="*/ 3429000 h 3429000"/>
              <a:gd name="connsiteX4" fmla="*/ 495300 w 2552700"/>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3429000">
                <a:moveTo>
                  <a:pt x="495300" y="0"/>
                </a:moveTo>
                <a:lnTo>
                  <a:pt x="0" y="0"/>
                </a:lnTo>
                <a:lnTo>
                  <a:pt x="2057400" y="3429000"/>
                </a:lnTo>
                <a:lnTo>
                  <a:pt x="2552700" y="3429000"/>
                </a:lnTo>
                <a:lnTo>
                  <a:pt x="495300" y="0"/>
                </a:lnTo>
                <a:close/>
              </a:path>
            </a:pathLst>
          </a:custGeom>
          <a:solidFill>
            <a:srgbClr val="039BD4">
              <a:alpha val="78000"/>
            </a:srgbClr>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iragino Maru Gothic Pro W4" panose="020F0400000000000000" pitchFamily="34" charset="-128"/>
              <a:ea typeface="Hiragino Maru Gothic Pro W4" panose="020F0400000000000000" pitchFamily="34" charset="-128"/>
            </a:endParaRPr>
          </a:p>
        </p:txBody>
      </p:sp>
      <p:sp>
        <p:nvSpPr>
          <p:cNvPr id="15" name="Freeform 14"/>
          <p:cNvSpPr/>
          <p:nvPr/>
        </p:nvSpPr>
        <p:spPr>
          <a:xfrm>
            <a:off x="-81205" y="0"/>
            <a:ext cx="2552700" cy="4485590"/>
          </a:xfrm>
          <a:custGeom>
            <a:avLst/>
            <a:gdLst>
              <a:gd name="connsiteX0" fmla="*/ 1423446 w 2552700"/>
              <a:gd name="connsiteY0" fmla="*/ 0 h 4485590"/>
              <a:gd name="connsiteX1" fmla="*/ 1918746 w 2552700"/>
              <a:gd name="connsiteY1" fmla="*/ 0 h 4485590"/>
              <a:gd name="connsiteX2" fmla="*/ 2552700 w 2552700"/>
              <a:gd name="connsiteY2" fmla="*/ 1056590 h 4485590"/>
              <a:gd name="connsiteX3" fmla="*/ 495300 w 2552700"/>
              <a:gd name="connsiteY3" fmla="*/ 4485590 h 4485590"/>
              <a:gd name="connsiteX4" fmla="*/ 0 w 2552700"/>
              <a:gd name="connsiteY4" fmla="*/ 4485590 h 4485590"/>
              <a:gd name="connsiteX5" fmla="*/ 2057400 w 2552700"/>
              <a:gd name="connsiteY5" fmla="*/ 1056590 h 4485590"/>
              <a:gd name="connsiteX6" fmla="*/ 1423446 w 2552700"/>
              <a:gd name="connsiteY6" fmla="*/ 0 h 448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2700" h="4485590">
                <a:moveTo>
                  <a:pt x="1423446" y="0"/>
                </a:moveTo>
                <a:lnTo>
                  <a:pt x="1918746" y="0"/>
                </a:lnTo>
                <a:lnTo>
                  <a:pt x="2552700" y="1056590"/>
                </a:lnTo>
                <a:lnTo>
                  <a:pt x="495300" y="4485590"/>
                </a:lnTo>
                <a:lnTo>
                  <a:pt x="0" y="4485590"/>
                </a:lnTo>
                <a:lnTo>
                  <a:pt x="2057400" y="1056590"/>
                </a:lnTo>
                <a:lnTo>
                  <a:pt x="1423446" y="0"/>
                </a:lnTo>
                <a:close/>
              </a:path>
            </a:pathLst>
          </a:custGeom>
          <a:solidFill>
            <a:srgbClr val="0E55A5"/>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iragino Maru Gothic Pro W4" panose="020F0400000000000000" pitchFamily="34" charset="-128"/>
              <a:ea typeface="Hiragino Maru Gothic Pro W4" panose="020F0400000000000000" pitchFamily="34" charset="-128"/>
            </a:endParaRPr>
          </a:p>
        </p:txBody>
      </p:sp>
      <p:pic>
        <p:nvPicPr>
          <p:cNvPr id="9" name="図 2" descr="時計, 挿絵 が含まれている画像&#10;&#10;自動的に生成された説明">
            <a:extLst>
              <a:ext uri="{FF2B5EF4-FFF2-40B4-BE49-F238E27FC236}">
                <a16:creationId xmlns:a16="http://schemas.microsoft.com/office/drawing/2014/main" id="{F9495607-577E-1A4E-91E5-419A53E941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4217" y="1156047"/>
            <a:ext cx="23399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タイトル 3">
            <a:extLst>
              <a:ext uri="{FF2B5EF4-FFF2-40B4-BE49-F238E27FC236}">
                <a16:creationId xmlns:a16="http://schemas.microsoft.com/office/drawing/2014/main" id="{05FCDC02-03B3-9245-86B5-0D63155B0EB3}"/>
              </a:ext>
            </a:extLst>
          </p:cNvPr>
          <p:cNvSpPr txBox="1">
            <a:spLocks noChangeArrowheads="1"/>
          </p:cNvSpPr>
          <p:nvPr/>
        </p:nvSpPr>
        <p:spPr>
          <a:xfrm>
            <a:off x="5948777" y="1083021"/>
            <a:ext cx="2339974" cy="3984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a:latin typeface="Hiragino Maru Gothic Pro W4" panose="020F0400000000000000" pitchFamily="34" charset="-128"/>
                <a:ea typeface="Hiragino Maru Gothic Pro W4" panose="020F0400000000000000" pitchFamily="34" charset="-128"/>
              </a:rPr>
              <a:t>の特徴</a:t>
            </a:r>
          </a:p>
        </p:txBody>
      </p:sp>
      <p:sp>
        <p:nvSpPr>
          <p:cNvPr id="11" name="Rectangle 2">
            <a:extLst>
              <a:ext uri="{FF2B5EF4-FFF2-40B4-BE49-F238E27FC236}">
                <a16:creationId xmlns:a16="http://schemas.microsoft.com/office/drawing/2014/main" id="{C8B34F14-80E6-E540-8F3A-C5E6A78E60A2}"/>
              </a:ext>
            </a:extLst>
          </p:cNvPr>
          <p:cNvSpPr txBox="1">
            <a:spLocks noChangeArrowheads="1"/>
          </p:cNvSpPr>
          <p:nvPr/>
        </p:nvSpPr>
        <p:spPr bwMode="auto">
          <a:xfrm>
            <a:off x="2931974" y="2300496"/>
            <a:ext cx="7007156"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20000"/>
              </a:lnSpc>
            </a:pPr>
            <a:r>
              <a:rPr lang="ja-JP" altLang="en-US" sz="3200" b="1">
                <a:solidFill>
                  <a:srgbClr val="0071BC"/>
                </a:solidFill>
                <a:latin typeface="Hiragino Maru Gothic Pro W4" panose="020F0400000000000000" pitchFamily="34" charset="-128"/>
                <a:ea typeface="Hiragino Maru Gothic Pro W4" panose="020F0400000000000000" pitchFamily="34" charset="-128"/>
              </a:rPr>
              <a:t>①</a:t>
            </a:r>
            <a:r>
              <a:rPr lang="ja-JP" altLang="en-US" sz="3200">
                <a:solidFill>
                  <a:srgbClr val="0071BC"/>
                </a:solidFill>
                <a:latin typeface="Hiragino Maru Gothic Pro W4" panose="020F0400000000000000" pitchFamily="34" charset="-128"/>
                <a:ea typeface="Hiragino Maru Gothic Pro W4" panose="020F0400000000000000" pitchFamily="34" charset="-128"/>
              </a:rPr>
              <a:t>パッケージによる低コスト提供</a:t>
            </a:r>
            <a:endParaRPr lang="en-US" altLang="ja-JP" sz="3200" dirty="0">
              <a:solidFill>
                <a:srgbClr val="0071BC"/>
              </a:solidFill>
              <a:latin typeface="Hiragino Maru Gothic Pro W4" panose="020F0400000000000000" pitchFamily="34" charset="-128"/>
              <a:ea typeface="Hiragino Maru Gothic Pro W4" panose="020F0400000000000000" pitchFamily="34" charset="-128"/>
            </a:endParaRPr>
          </a:p>
          <a:p>
            <a:pPr eaLnBrk="1" hangingPunct="1">
              <a:lnSpc>
                <a:spcPct val="120000"/>
              </a:lnSpc>
            </a:pPr>
            <a:r>
              <a:rPr lang="ja-JP" altLang="en-US" sz="3200">
                <a:solidFill>
                  <a:srgbClr val="0071BC"/>
                </a:solidFill>
                <a:latin typeface="Hiragino Maru Gothic Pro W4" panose="020F0400000000000000" pitchFamily="34" charset="-128"/>
                <a:ea typeface="Hiragino Maru Gothic Pro W4" panose="020F0400000000000000" pitchFamily="34" charset="-128"/>
              </a:rPr>
              <a:t>②ハイブリット開催対応</a:t>
            </a:r>
            <a:endParaRPr lang="en-US" altLang="ja-JP" sz="3200" dirty="0">
              <a:solidFill>
                <a:srgbClr val="0071BC"/>
              </a:solidFill>
              <a:latin typeface="Hiragino Maru Gothic Pro W4" panose="020F0400000000000000" pitchFamily="34" charset="-128"/>
              <a:ea typeface="Hiragino Maru Gothic Pro W4" panose="020F0400000000000000" pitchFamily="34" charset="-128"/>
            </a:endParaRPr>
          </a:p>
          <a:p>
            <a:pPr eaLnBrk="1" hangingPunct="1">
              <a:lnSpc>
                <a:spcPct val="120000"/>
              </a:lnSpc>
            </a:pPr>
            <a:r>
              <a:rPr lang="ja-JP" altLang="en-US" sz="3200">
                <a:solidFill>
                  <a:srgbClr val="0071BC"/>
                </a:solidFill>
                <a:latin typeface="Hiragino Maru Gothic Pro W4" panose="020F0400000000000000" pitchFamily="34" charset="-128"/>
                <a:ea typeface="Hiragino Maru Gothic Pro W4" panose="020F0400000000000000" pitchFamily="34" charset="-128"/>
              </a:rPr>
              <a:t>③</a:t>
            </a:r>
            <a:r>
              <a:rPr lang="en-US" altLang="ja-JP" sz="3200" dirty="0">
                <a:solidFill>
                  <a:srgbClr val="0071BC"/>
                </a:solidFill>
                <a:latin typeface="Hiragino Maru Gothic Pro W4" panose="020F0400000000000000" pitchFamily="34" charset="-128"/>
                <a:ea typeface="Hiragino Maru Gothic Pro W4" panose="020F0400000000000000" pitchFamily="34" charset="-128"/>
              </a:rPr>
              <a:t>QR</a:t>
            </a:r>
            <a:r>
              <a:rPr lang="ja-JP" altLang="en-US" sz="3200">
                <a:solidFill>
                  <a:srgbClr val="0071BC"/>
                </a:solidFill>
                <a:latin typeface="Hiragino Maru Gothic Pro W4" panose="020F0400000000000000" pitchFamily="34" charset="-128"/>
                <a:ea typeface="Hiragino Maru Gothic Pro W4" panose="020F0400000000000000" pitchFamily="34" charset="-128"/>
              </a:rPr>
              <a:t>コードによるリアル会場受付</a:t>
            </a:r>
            <a:endParaRPr lang="ja-JP" altLang="en-US" sz="3200" b="1">
              <a:solidFill>
                <a:srgbClr val="0071BC"/>
              </a:solidFill>
              <a:latin typeface="Hiragino Maru Gothic Pro W4" panose="020F0400000000000000" pitchFamily="34" charset="-128"/>
              <a:ea typeface="Hiragino Maru Gothic Pro W4" panose="020F0400000000000000" pitchFamily="34" charset="-128"/>
            </a:endParaRPr>
          </a:p>
        </p:txBody>
      </p:sp>
      <p:sp>
        <p:nvSpPr>
          <p:cNvPr id="13" name="四角形: 角を丸くする 4">
            <a:extLst>
              <a:ext uri="{FF2B5EF4-FFF2-40B4-BE49-F238E27FC236}">
                <a16:creationId xmlns:a16="http://schemas.microsoft.com/office/drawing/2014/main" id="{03C3E346-E6C0-4541-A799-65D45A83F370}"/>
              </a:ext>
            </a:extLst>
          </p:cNvPr>
          <p:cNvSpPr>
            <a:spLocks noChangeArrowheads="1"/>
          </p:cNvSpPr>
          <p:nvPr/>
        </p:nvSpPr>
        <p:spPr bwMode="auto">
          <a:xfrm>
            <a:off x="3460467" y="4595076"/>
            <a:ext cx="4828284" cy="1106877"/>
          </a:xfrm>
          <a:prstGeom prst="roundRect">
            <a:avLst>
              <a:gd name="adj" fmla="val 16667"/>
            </a:avLst>
          </a:prstGeom>
          <a:solidFill>
            <a:srgbClr val="0071BC"/>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latin typeface="Hiragino Maru Gothic Pro W4" panose="020F0400000000000000" pitchFamily="34" charset="-128"/>
              <a:ea typeface="Hiragino Maru Gothic Pro W4" panose="020F0400000000000000" pitchFamily="34" charset="-128"/>
            </a:endParaRPr>
          </a:p>
        </p:txBody>
      </p:sp>
      <p:sp>
        <p:nvSpPr>
          <p:cNvPr id="14" name="Rectangle 2">
            <a:extLst>
              <a:ext uri="{FF2B5EF4-FFF2-40B4-BE49-F238E27FC236}">
                <a16:creationId xmlns:a16="http://schemas.microsoft.com/office/drawing/2014/main" id="{0DB6BDB3-3DF7-8B47-9AFF-3F4597B31D69}"/>
              </a:ext>
            </a:extLst>
          </p:cNvPr>
          <p:cNvSpPr txBox="1">
            <a:spLocks noChangeArrowheads="1"/>
          </p:cNvSpPr>
          <p:nvPr/>
        </p:nvSpPr>
        <p:spPr bwMode="auto">
          <a:xfrm>
            <a:off x="3946835" y="4077867"/>
            <a:ext cx="3998912"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20000"/>
              </a:lnSpc>
            </a:pPr>
            <a:r>
              <a:rPr lang="ja-JP" altLang="en-US" sz="3200" b="1" dirty="0">
                <a:solidFill>
                  <a:schemeClr val="bg1"/>
                </a:solidFill>
                <a:latin typeface="Hiragino Maru Gothic Pro W4" panose="020F0400000000000000" pitchFamily="34" charset="-128"/>
                <a:ea typeface="Hiragino Maru Gothic Pro W4" panose="020F0400000000000000" pitchFamily="34" charset="-128"/>
              </a:rPr>
              <a:t>サービス無料化宣言</a:t>
            </a:r>
          </a:p>
        </p:txBody>
      </p:sp>
      <p:sp>
        <p:nvSpPr>
          <p:cNvPr id="16" name="Rectangle 2">
            <a:extLst>
              <a:ext uri="{FF2B5EF4-FFF2-40B4-BE49-F238E27FC236}">
                <a16:creationId xmlns:a16="http://schemas.microsoft.com/office/drawing/2014/main" id="{5A97F837-5E13-374A-BFDE-E5E653D65F68}"/>
              </a:ext>
            </a:extLst>
          </p:cNvPr>
          <p:cNvSpPr txBox="1">
            <a:spLocks noChangeArrowheads="1"/>
          </p:cNvSpPr>
          <p:nvPr/>
        </p:nvSpPr>
        <p:spPr bwMode="auto">
          <a:xfrm>
            <a:off x="4347817" y="4511717"/>
            <a:ext cx="29527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lgn="ctr" eaLnBrk="1" hangingPunct="1">
              <a:lnSpc>
                <a:spcPct val="120000"/>
              </a:lnSpc>
            </a:pPr>
            <a:r>
              <a:rPr lang="en-US" altLang="ja-JP" sz="2000" dirty="0">
                <a:solidFill>
                  <a:schemeClr val="bg1"/>
                </a:solidFill>
                <a:latin typeface="Hiragino Maru Gothic Pro W4" panose="020F0400000000000000" pitchFamily="34" charset="-128"/>
                <a:ea typeface="Hiragino Maru Gothic Pro W4" panose="020F0400000000000000" pitchFamily="34" charset="-128"/>
              </a:rPr>
              <a:t>2022</a:t>
            </a:r>
            <a:r>
              <a:rPr lang="ja-JP" altLang="en-US" sz="2000">
                <a:solidFill>
                  <a:schemeClr val="bg1"/>
                </a:solidFill>
                <a:latin typeface="Hiragino Maru Gothic Pro W4" panose="020F0400000000000000" pitchFamily="34" charset="-128"/>
                <a:ea typeface="Hiragino Maru Gothic Pro W4" panose="020F0400000000000000" pitchFamily="34" charset="-128"/>
              </a:rPr>
              <a:t>年夏目標</a:t>
            </a:r>
          </a:p>
        </p:txBody>
      </p:sp>
    </p:spTree>
    <p:extLst>
      <p:ext uri="{BB962C8B-B14F-4D97-AF65-F5344CB8AC3E}">
        <p14:creationId xmlns:p14="http://schemas.microsoft.com/office/powerpoint/2010/main" val="188492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演題</a:t>
            </a: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登録管理</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図 5" descr="グラフィカル ユーザー インターフェイス&#10;&#10;自動的に生成された説明">
            <a:extLst>
              <a:ext uri="{FF2B5EF4-FFF2-40B4-BE49-F238E27FC236}">
                <a16:creationId xmlns:a16="http://schemas.microsoft.com/office/drawing/2014/main" id="{2B574595-ABE9-074C-9DD7-C5A137295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475" y="1759462"/>
            <a:ext cx="5379427" cy="1543242"/>
          </a:xfrm>
          <a:prstGeom prst="rect">
            <a:avLst/>
          </a:prstGeom>
        </p:spPr>
      </p:pic>
      <p:pic>
        <p:nvPicPr>
          <p:cNvPr id="9" name="図 8" descr="タイムライン&#10;&#10;自動的に生成された説明">
            <a:extLst>
              <a:ext uri="{FF2B5EF4-FFF2-40B4-BE49-F238E27FC236}">
                <a16:creationId xmlns:a16="http://schemas.microsoft.com/office/drawing/2014/main" id="{2D3F0343-E615-0340-984E-412DF701EA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100" y="1783783"/>
            <a:ext cx="5068171" cy="4184469"/>
          </a:xfrm>
          <a:prstGeom prst="rect">
            <a:avLst/>
          </a:prstGeom>
        </p:spPr>
      </p:pic>
      <p:pic>
        <p:nvPicPr>
          <p:cNvPr id="11" name="図 10">
            <a:extLst>
              <a:ext uri="{FF2B5EF4-FFF2-40B4-BE49-F238E27FC236}">
                <a16:creationId xmlns:a16="http://schemas.microsoft.com/office/drawing/2014/main" id="{A81AEAFE-87F1-B444-B65F-3D1891CDB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84" y="3539335"/>
            <a:ext cx="4837670" cy="380228"/>
          </a:xfrm>
          <a:prstGeom prst="rect">
            <a:avLst/>
          </a:prstGeom>
        </p:spPr>
      </p:pic>
      <p:pic>
        <p:nvPicPr>
          <p:cNvPr id="12" name="図 11">
            <a:extLst>
              <a:ext uri="{FF2B5EF4-FFF2-40B4-BE49-F238E27FC236}">
                <a16:creationId xmlns:a16="http://schemas.microsoft.com/office/drawing/2014/main" id="{3D8BA756-E975-B045-875E-D766AB3E0C04}"/>
              </a:ext>
            </a:extLst>
          </p:cNvPr>
          <p:cNvPicPr>
            <a:picLocks noChangeAspect="1"/>
          </p:cNvPicPr>
          <p:nvPr/>
        </p:nvPicPr>
        <p:blipFill>
          <a:blip r:embed="rId5"/>
          <a:stretch>
            <a:fillRect/>
          </a:stretch>
        </p:blipFill>
        <p:spPr>
          <a:xfrm>
            <a:off x="432184" y="4493683"/>
            <a:ext cx="4109116" cy="1670218"/>
          </a:xfrm>
          <a:prstGeom prst="rect">
            <a:avLst/>
          </a:prstGeom>
        </p:spPr>
      </p:pic>
      <p:pic>
        <p:nvPicPr>
          <p:cNvPr id="14" name="図 13" descr="アイコン&#10;&#10;低い精度で自動的に生成された説明">
            <a:extLst>
              <a:ext uri="{FF2B5EF4-FFF2-40B4-BE49-F238E27FC236}">
                <a16:creationId xmlns:a16="http://schemas.microsoft.com/office/drawing/2014/main" id="{B8969AF9-6245-954F-BCEB-CF1A8AF0C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3133" y="5236901"/>
            <a:ext cx="385912" cy="465364"/>
          </a:xfrm>
          <a:prstGeom prst="rect">
            <a:avLst/>
          </a:prstGeom>
        </p:spPr>
      </p:pic>
      <p:sp>
        <p:nvSpPr>
          <p:cNvPr id="10" name="テキスト ボックス 9">
            <a:extLst>
              <a:ext uri="{FF2B5EF4-FFF2-40B4-BE49-F238E27FC236}">
                <a16:creationId xmlns:a16="http://schemas.microsoft.com/office/drawing/2014/main" id="{1B1549CA-5B3A-CE49-BE1A-35405814F7BE}"/>
              </a:ext>
            </a:extLst>
          </p:cNvPr>
          <p:cNvSpPr txBox="1"/>
          <p:nvPr/>
        </p:nvSpPr>
        <p:spPr>
          <a:xfrm>
            <a:off x="2054918" y="4040513"/>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演題登録許可設定</a:t>
            </a:r>
          </a:p>
        </p:txBody>
      </p:sp>
      <p:sp>
        <p:nvSpPr>
          <p:cNvPr id="13" name="テキスト ボックス 12">
            <a:extLst>
              <a:ext uri="{FF2B5EF4-FFF2-40B4-BE49-F238E27FC236}">
                <a16:creationId xmlns:a16="http://schemas.microsoft.com/office/drawing/2014/main" id="{7BA5F631-75EB-3643-AED5-DC02441FD4B4}"/>
              </a:ext>
            </a:extLst>
          </p:cNvPr>
          <p:cNvSpPr txBox="1"/>
          <p:nvPr/>
        </p:nvSpPr>
        <p:spPr>
          <a:xfrm>
            <a:off x="2071876" y="6225048"/>
            <a:ext cx="1646684" cy="261610"/>
          </a:xfrm>
          <a:prstGeom prst="rect">
            <a:avLst/>
          </a:prstGeom>
          <a:solidFill>
            <a:schemeClr val="tx1"/>
          </a:solidFill>
        </p:spPr>
        <p:txBody>
          <a:bodyPr wrap="square" rtlCol="0">
            <a:spAutoFit/>
          </a:bodyPr>
          <a:lstStyle/>
          <a:p>
            <a:pPr algn="ctr"/>
            <a:r>
              <a:rPr kumimoji="1" lang="en-US" altLang="ja-JP" sz="1100" dirty="0">
                <a:solidFill>
                  <a:schemeClr val="bg1"/>
                </a:solidFill>
                <a:latin typeface="Hiragino Maru Gothic Pro W4" panose="020F0400000000000000" pitchFamily="34" charset="-128"/>
                <a:ea typeface="Hiragino Maru Gothic Pro W4" panose="020F0400000000000000" pitchFamily="34" charset="-128"/>
              </a:rPr>
              <a:t>CSV</a:t>
            </a: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出力機能</a:t>
            </a:r>
          </a:p>
        </p:txBody>
      </p:sp>
      <p:sp>
        <p:nvSpPr>
          <p:cNvPr id="15" name="テキスト ボックス 14">
            <a:extLst>
              <a:ext uri="{FF2B5EF4-FFF2-40B4-BE49-F238E27FC236}">
                <a16:creationId xmlns:a16="http://schemas.microsoft.com/office/drawing/2014/main" id="{2CBBC3C3-BC89-1C40-A5BD-6A6A524D597F}"/>
              </a:ext>
            </a:extLst>
          </p:cNvPr>
          <p:cNvSpPr txBox="1"/>
          <p:nvPr/>
        </p:nvSpPr>
        <p:spPr>
          <a:xfrm>
            <a:off x="8099843" y="6098416"/>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演題登録一覧ページ</a:t>
            </a:r>
          </a:p>
        </p:txBody>
      </p:sp>
      <p:sp>
        <p:nvSpPr>
          <p:cNvPr id="16" name="正方形/長方形 15">
            <a:extLst>
              <a:ext uri="{FF2B5EF4-FFF2-40B4-BE49-F238E27FC236}">
                <a16:creationId xmlns:a16="http://schemas.microsoft.com/office/drawing/2014/main" id="{78B39C84-7902-EC41-A893-5862BDBECD80}"/>
              </a:ext>
            </a:extLst>
          </p:cNvPr>
          <p:cNvSpPr>
            <a:spLocks noChangeArrowheads="1"/>
          </p:cNvSpPr>
          <p:nvPr/>
        </p:nvSpPr>
        <p:spPr bwMode="auto">
          <a:xfrm>
            <a:off x="353966" y="3429000"/>
            <a:ext cx="5379427" cy="611777"/>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pic>
        <p:nvPicPr>
          <p:cNvPr id="17" name="図 16" descr="アイコン&#10;&#10;低い精度で自動的に生成された説明">
            <a:extLst>
              <a:ext uri="{FF2B5EF4-FFF2-40B4-BE49-F238E27FC236}">
                <a16:creationId xmlns:a16="http://schemas.microsoft.com/office/drawing/2014/main" id="{2DCEB6BD-FD61-3542-AB40-33A37C421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3942" y="5355442"/>
            <a:ext cx="385912" cy="465364"/>
          </a:xfrm>
          <a:prstGeom prst="rect">
            <a:avLst/>
          </a:prstGeom>
        </p:spPr>
      </p:pic>
    </p:spTree>
    <p:extLst>
      <p:ext uri="{BB962C8B-B14F-4D97-AF65-F5344CB8AC3E}">
        <p14:creationId xmlns:p14="http://schemas.microsoft.com/office/powerpoint/2010/main" val="151927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表示テキスト管理</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図 1">
            <a:extLst>
              <a:ext uri="{FF2B5EF4-FFF2-40B4-BE49-F238E27FC236}">
                <a16:creationId xmlns:a16="http://schemas.microsoft.com/office/drawing/2014/main" id="{B89976F5-A5EB-FE42-B5B9-9AB72A9F6F1D}"/>
              </a:ext>
            </a:extLst>
          </p:cNvPr>
          <p:cNvPicPr>
            <a:picLocks noChangeAspect="1"/>
          </p:cNvPicPr>
          <p:nvPr/>
        </p:nvPicPr>
        <p:blipFill>
          <a:blip r:embed="rId2"/>
          <a:stretch>
            <a:fillRect/>
          </a:stretch>
        </p:blipFill>
        <p:spPr>
          <a:xfrm>
            <a:off x="400918" y="1969162"/>
            <a:ext cx="5412829" cy="3525948"/>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5533D16B-C492-454F-8E29-BCD8EB7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379" y="1969162"/>
            <a:ext cx="5412830" cy="3680555"/>
          </a:xfrm>
          <a:prstGeom prst="rect">
            <a:avLst/>
          </a:prstGeom>
        </p:spPr>
      </p:pic>
      <p:sp>
        <p:nvSpPr>
          <p:cNvPr id="7" name="テキスト ボックス 6">
            <a:extLst>
              <a:ext uri="{FF2B5EF4-FFF2-40B4-BE49-F238E27FC236}">
                <a16:creationId xmlns:a16="http://schemas.microsoft.com/office/drawing/2014/main" id="{68AC25C3-29BC-C141-B46E-E643EA098EC0}"/>
              </a:ext>
            </a:extLst>
          </p:cNvPr>
          <p:cNvSpPr txBox="1"/>
          <p:nvPr/>
        </p:nvSpPr>
        <p:spPr>
          <a:xfrm>
            <a:off x="2071876" y="5826400"/>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表示テキスト変更</a:t>
            </a:r>
          </a:p>
        </p:txBody>
      </p:sp>
    </p:spTree>
    <p:extLst>
      <p:ext uri="{BB962C8B-B14F-4D97-AF65-F5344CB8AC3E}">
        <p14:creationId xmlns:p14="http://schemas.microsoft.com/office/powerpoint/2010/main" val="3713340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830997"/>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領収書設定</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endParaRPr>
          </a:p>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参加証明書設定</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832A45F0-AB78-3A40-AA55-3F4699FBD1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13" y="1719942"/>
            <a:ext cx="4553130" cy="3405418"/>
          </a:xfrm>
          <a:prstGeom prst="rect">
            <a:avLst/>
          </a:prstGeom>
        </p:spPr>
      </p:pic>
      <p:pic>
        <p:nvPicPr>
          <p:cNvPr id="5" name="図 4" descr="グラフィカル ユーザー インターフェイス, テーブル&#10;&#10;自動的に生成された説明">
            <a:extLst>
              <a:ext uri="{FF2B5EF4-FFF2-40B4-BE49-F238E27FC236}">
                <a16:creationId xmlns:a16="http://schemas.microsoft.com/office/drawing/2014/main" id="{E02B75A6-F2D9-B342-814D-5C0A687E5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484" y="947514"/>
            <a:ext cx="4297187" cy="3591828"/>
          </a:xfrm>
          <a:prstGeom prst="rect">
            <a:avLst/>
          </a:prstGeom>
        </p:spPr>
      </p:pic>
      <p:sp>
        <p:nvSpPr>
          <p:cNvPr id="17" name="テキスト ボックス 1">
            <a:extLst>
              <a:ext uri="{FF2B5EF4-FFF2-40B4-BE49-F238E27FC236}">
                <a16:creationId xmlns:a16="http://schemas.microsoft.com/office/drawing/2014/main" id="{80AF97C1-5364-F347-B6CC-D43D62FBD771}"/>
              </a:ext>
            </a:extLst>
          </p:cNvPr>
          <p:cNvSpPr txBox="1">
            <a:spLocks noChangeArrowheads="1"/>
          </p:cNvSpPr>
          <p:nvPr/>
        </p:nvSpPr>
        <p:spPr bwMode="auto">
          <a:xfrm>
            <a:off x="2165695" y="2668588"/>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endParaRPr lang="ja-JP" altLang="en-US"/>
          </a:p>
        </p:txBody>
      </p:sp>
      <p:sp>
        <p:nvSpPr>
          <p:cNvPr id="18" name="正方形/長方形 3">
            <a:extLst>
              <a:ext uri="{FF2B5EF4-FFF2-40B4-BE49-F238E27FC236}">
                <a16:creationId xmlns:a16="http://schemas.microsoft.com/office/drawing/2014/main" id="{89746667-908E-B149-A21D-57C2640CFCB8}"/>
              </a:ext>
            </a:extLst>
          </p:cNvPr>
          <p:cNvSpPr>
            <a:spLocks noChangeArrowheads="1"/>
          </p:cNvSpPr>
          <p:nvPr/>
        </p:nvSpPr>
        <p:spPr bwMode="auto">
          <a:xfrm>
            <a:off x="6958647" y="4539342"/>
            <a:ext cx="2078619" cy="2114006"/>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9" name="正方形/長方形 18">
            <a:extLst>
              <a:ext uri="{FF2B5EF4-FFF2-40B4-BE49-F238E27FC236}">
                <a16:creationId xmlns:a16="http://schemas.microsoft.com/office/drawing/2014/main" id="{071DCEA2-0E48-5248-909F-F550BA6B6C93}"/>
              </a:ext>
            </a:extLst>
          </p:cNvPr>
          <p:cNvSpPr>
            <a:spLocks noChangeArrowheads="1"/>
          </p:cNvSpPr>
          <p:nvPr/>
        </p:nvSpPr>
        <p:spPr bwMode="auto">
          <a:xfrm>
            <a:off x="546112" y="5356846"/>
            <a:ext cx="2153545" cy="1218200"/>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pic>
        <p:nvPicPr>
          <p:cNvPr id="20" name="図 19">
            <a:extLst>
              <a:ext uri="{FF2B5EF4-FFF2-40B4-BE49-F238E27FC236}">
                <a16:creationId xmlns:a16="http://schemas.microsoft.com/office/drawing/2014/main" id="{1D7C4CE7-489B-A943-8041-90E0537EBE47}"/>
              </a:ext>
            </a:extLst>
          </p:cNvPr>
          <p:cNvPicPr>
            <a:picLocks noChangeAspect="1"/>
          </p:cNvPicPr>
          <p:nvPr/>
        </p:nvPicPr>
        <p:blipFill>
          <a:blip r:embed="rId4"/>
          <a:stretch>
            <a:fillRect/>
          </a:stretch>
        </p:blipFill>
        <p:spPr>
          <a:xfrm>
            <a:off x="7102949" y="4916409"/>
            <a:ext cx="1790014" cy="1658637"/>
          </a:xfrm>
          <a:prstGeom prst="rect">
            <a:avLst/>
          </a:prstGeom>
        </p:spPr>
      </p:pic>
      <p:pic>
        <p:nvPicPr>
          <p:cNvPr id="24" name="図 23">
            <a:extLst>
              <a:ext uri="{FF2B5EF4-FFF2-40B4-BE49-F238E27FC236}">
                <a16:creationId xmlns:a16="http://schemas.microsoft.com/office/drawing/2014/main" id="{A05BD445-0F17-E84F-8565-4FA65ECBF36A}"/>
              </a:ext>
            </a:extLst>
          </p:cNvPr>
          <p:cNvPicPr>
            <a:picLocks noChangeAspect="1"/>
          </p:cNvPicPr>
          <p:nvPr/>
        </p:nvPicPr>
        <p:blipFill>
          <a:blip r:embed="rId5"/>
          <a:stretch>
            <a:fillRect/>
          </a:stretch>
        </p:blipFill>
        <p:spPr>
          <a:xfrm>
            <a:off x="781260" y="5440928"/>
            <a:ext cx="1829071" cy="1106665"/>
          </a:xfrm>
          <a:prstGeom prst="rect">
            <a:avLst/>
          </a:prstGeom>
        </p:spPr>
      </p:pic>
      <p:sp>
        <p:nvSpPr>
          <p:cNvPr id="11" name="テキスト ボックス 10">
            <a:extLst>
              <a:ext uri="{FF2B5EF4-FFF2-40B4-BE49-F238E27FC236}">
                <a16:creationId xmlns:a16="http://schemas.microsoft.com/office/drawing/2014/main" id="{CF9DDE5C-DD83-164C-85E6-9BD45BC78C63}"/>
              </a:ext>
            </a:extLst>
          </p:cNvPr>
          <p:cNvSpPr txBox="1"/>
          <p:nvPr/>
        </p:nvSpPr>
        <p:spPr>
          <a:xfrm>
            <a:off x="4261332" y="4863750"/>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領収書設定</a:t>
            </a:r>
          </a:p>
        </p:txBody>
      </p:sp>
      <p:sp>
        <p:nvSpPr>
          <p:cNvPr id="12" name="テキスト ボックス 11">
            <a:extLst>
              <a:ext uri="{FF2B5EF4-FFF2-40B4-BE49-F238E27FC236}">
                <a16:creationId xmlns:a16="http://schemas.microsoft.com/office/drawing/2014/main" id="{299FF789-F8E9-1047-A6DA-818991C9C709}"/>
              </a:ext>
            </a:extLst>
          </p:cNvPr>
          <p:cNvSpPr txBox="1"/>
          <p:nvPr/>
        </p:nvSpPr>
        <p:spPr>
          <a:xfrm>
            <a:off x="9633164" y="4199429"/>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参加証明書設定</a:t>
            </a:r>
          </a:p>
        </p:txBody>
      </p:sp>
      <p:sp>
        <p:nvSpPr>
          <p:cNvPr id="13" name="正方形/長方形 12">
            <a:extLst>
              <a:ext uri="{FF2B5EF4-FFF2-40B4-BE49-F238E27FC236}">
                <a16:creationId xmlns:a16="http://schemas.microsoft.com/office/drawing/2014/main" id="{0432FAF7-BABE-8F42-B9BA-202650F52495}"/>
              </a:ext>
            </a:extLst>
          </p:cNvPr>
          <p:cNvSpPr>
            <a:spLocks noChangeArrowheads="1"/>
          </p:cNvSpPr>
          <p:nvPr/>
        </p:nvSpPr>
        <p:spPr bwMode="auto">
          <a:xfrm>
            <a:off x="353965" y="1719942"/>
            <a:ext cx="5554051" cy="3405418"/>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4" name="正方形/長方形 13">
            <a:extLst>
              <a:ext uri="{FF2B5EF4-FFF2-40B4-BE49-F238E27FC236}">
                <a16:creationId xmlns:a16="http://schemas.microsoft.com/office/drawing/2014/main" id="{30250D59-C635-AA42-B974-824648936C50}"/>
              </a:ext>
            </a:extLst>
          </p:cNvPr>
          <p:cNvSpPr>
            <a:spLocks noChangeArrowheads="1"/>
          </p:cNvSpPr>
          <p:nvPr/>
        </p:nvSpPr>
        <p:spPr bwMode="auto">
          <a:xfrm>
            <a:off x="6471737" y="851930"/>
            <a:ext cx="4823280" cy="3609109"/>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cxnSp>
        <p:nvCxnSpPr>
          <p:cNvPr id="15" name="直線矢印コネクタ 14">
            <a:extLst>
              <a:ext uri="{FF2B5EF4-FFF2-40B4-BE49-F238E27FC236}">
                <a16:creationId xmlns:a16="http://schemas.microsoft.com/office/drawing/2014/main" id="{185856AD-5DAA-B748-AA4E-53A2F9EB7D64}"/>
              </a:ext>
            </a:extLst>
          </p:cNvPr>
          <p:cNvCxnSpPr>
            <a:cxnSpLocks/>
          </p:cNvCxnSpPr>
          <p:nvPr/>
        </p:nvCxnSpPr>
        <p:spPr>
          <a:xfrm>
            <a:off x="1674632" y="4863750"/>
            <a:ext cx="0" cy="450788"/>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A5A306D7-334D-184F-9F78-497E11DF768F}"/>
              </a:ext>
            </a:extLst>
          </p:cNvPr>
          <p:cNvCxnSpPr>
            <a:cxnSpLocks/>
          </p:cNvCxnSpPr>
          <p:nvPr/>
        </p:nvCxnSpPr>
        <p:spPr>
          <a:xfrm>
            <a:off x="7940449" y="4235645"/>
            <a:ext cx="0" cy="450788"/>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86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プログラム作成</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図 1">
            <a:extLst>
              <a:ext uri="{FF2B5EF4-FFF2-40B4-BE49-F238E27FC236}">
                <a16:creationId xmlns:a16="http://schemas.microsoft.com/office/drawing/2014/main" id="{F65BAD7C-0FA6-464D-9BFA-0C5358480D39}"/>
              </a:ext>
            </a:extLst>
          </p:cNvPr>
          <p:cNvPicPr>
            <a:picLocks noChangeAspect="1"/>
          </p:cNvPicPr>
          <p:nvPr/>
        </p:nvPicPr>
        <p:blipFill>
          <a:blip r:embed="rId2"/>
          <a:stretch>
            <a:fillRect/>
          </a:stretch>
        </p:blipFill>
        <p:spPr>
          <a:xfrm>
            <a:off x="5740236" y="654940"/>
            <a:ext cx="3707317" cy="2099692"/>
          </a:xfrm>
          <a:prstGeom prst="rect">
            <a:avLst/>
          </a:prstGeom>
        </p:spPr>
      </p:pic>
      <p:pic>
        <p:nvPicPr>
          <p:cNvPr id="6" name="図 5">
            <a:extLst>
              <a:ext uri="{FF2B5EF4-FFF2-40B4-BE49-F238E27FC236}">
                <a16:creationId xmlns:a16="http://schemas.microsoft.com/office/drawing/2014/main" id="{65AB7A3D-7EE9-6D49-840C-722489A9BA29}"/>
              </a:ext>
            </a:extLst>
          </p:cNvPr>
          <p:cNvPicPr>
            <a:picLocks noChangeAspect="1"/>
          </p:cNvPicPr>
          <p:nvPr/>
        </p:nvPicPr>
        <p:blipFill>
          <a:blip r:embed="rId3"/>
          <a:stretch>
            <a:fillRect/>
          </a:stretch>
        </p:blipFill>
        <p:spPr>
          <a:xfrm>
            <a:off x="5705158" y="3049730"/>
            <a:ext cx="3543345" cy="3453902"/>
          </a:xfrm>
          <a:prstGeom prst="rect">
            <a:avLst/>
          </a:prstGeom>
        </p:spPr>
      </p:pic>
      <p:pic>
        <p:nvPicPr>
          <p:cNvPr id="11" name="図 10">
            <a:extLst>
              <a:ext uri="{FF2B5EF4-FFF2-40B4-BE49-F238E27FC236}">
                <a16:creationId xmlns:a16="http://schemas.microsoft.com/office/drawing/2014/main" id="{A5132BD8-EDB7-534D-B428-9ED8A9161453}"/>
              </a:ext>
            </a:extLst>
          </p:cNvPr>
          <p:cNvPicPr>
            <a:picLocks noChangeAspect="1"/>
          </p:cNvPicPr>
          <p:nvPr/>
        </p:nvPicPr>
        <p:blipFill>
          <a:blip r:embed="rId4"/>
          <a:stretch>
            <a:fillRect/>
          </a:stretch>
        </p:blipFill>
        <p:spPr>
          <a:xfrm>
            <a:off x="401283" y="1789741"/>
            <a:ext cx="4458100" cy="4456349"/>
          </a:xfrm>
          <a:prstGeom prst="rect">
            <a:avLst/>
          </a:prstGeom>
        </p:spPr>
      </p:pic>
      <p:cxnSp>
        <p:nvCxnSpPr>
          <p:cNvPr id="8" name="直線矢印コネクタ 7">
            <a:extLst>
              <a:ext uri="{FF2B5EF4-FFF2-40B4-BE49-F238E27FC236}">
                <a16:creationId xmlns:a16="http://schemas.microsoft.com/office/drawing/2014/main" id="{FDEF3490-2F56-5145-8F94-DC4847FD44CF}"/>
              </a:ext>
            </a:extLst>
          </p:cNvPr>
          <p:cNvCxnSpPr>
            <a:cxnSpLocks/>
          </p:cNvCxnSpPr>
          <p:nvPr/>
        </p:nvCxnSpPr>
        <p:spPr>
          <a:xfrm flipH="1">
            <a:off x="4278278" y="4291149"/>
            <a:ext cx="1426880"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E1978E85-2194-E647-B7C2-07BEE546C1B7}"/>
              </a:ext>
            </a:extLst>
          </p:cNvPr>
          <p:cNvSpPr>
            <a:spLocks noChangeArrowheads="1"/>
          </p:cNvSpPr>
          <p:nvPr/>
        </p:nvSpPr>
        <p:spPr bwMode="auto">
          <a:xfrm>
            <a:off x="5694133" y="504594"/>
            <a:ext cx="4869363" cy="2316984"/>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4" name="正方形/長方形 13">
            <a:extLst>
              <a:ext uri="{FF2B5EF4-FFF2-40B4-BE49-F238E27FC236}">
                <a16:creationId xmlns:a16="http://schemas.microsoft.com/office/drawing/2014/main" id="{C505C259-981A-0142-9804-2AD94DB473AF}"/>
              </a:ext>
            </a:extLst>
          </p:cNvPr>
          <p:cNvSpPr>
            <a:spLocks noChangeArrowheads="1"/>
          </p:cNvSpPr>
          <p:nvPr/>
        </p:nvSpPr>
        <p:spPr bwMode="auto">
          <a:xfrm>
            <a:off x="5694133" y="2971924"/>
            <a:ext cx="4869364" cy="3531708"/>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5" name="テキスト ボックス 14">
            <a:extLst>
              <a:ext uri="{FF2B5EF4-FFF2-40B4-BE49-F238E27FC236}">
                <a16:creationId xmlns:a16="http://schemas.microsoft.com/office/drawing/2014/main" id="{DC720FBE-8709-EC46-B48D-4A23ACB29754}"/>
              </a:ext>
            </a:extLst>
          </p:cNvPr>
          <p:cNvSpPr txBox="1"/>
          <p:nvPr/>
        </p:nvSpPr>
        <p:spPr>
          <a:xfrm>
            <a:off x="8595360" y="2559968"/>
            <a:ext cx="1968136"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会場設定・セッション設定</a:t>
            </a:r>
          </a:p>
        </p:txBody>
      </p:sp>
      <p:sp>
        <p:nvSpPr>
          <p:cNvPr id="16" name="テキスト ボックス 15">
            <a:extLst>
              <a:ext uri="{FF2B5EF4-FFF2-40B4-BE49-F238E27FC236}">
                <a16:creationId xmlns:a16="http://schemas.microsoft.com/office/drawing/2014/main" id="{1F65726A-EE76-2A4F-8C75-A30ABADB731D}"/>
              </a:ext>
            </a:extLst>
          </p:cNvPr>
          <p:cNvSpPr txBox="1"/>
          <p:nvPr/>
        </p:nvSpPr>
        <p:spPr>
          <a:xfrm>
            <a:off x="8916812" y="6242022"/>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発表詳細設定</a:t>
            </a:r>
          </a:p>
        </p:txBody>
      </p:sp>
    </p:spTree>
    <p:extLst>
      <p:ext uri="{BB962C8B-B14F-4D97-AF65-F5344CB8AC3E}">
        <p14:creationId xmlns:p14="http://schemas.microsoft.com/office/powerpoint/2010/main" val="486123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830997"/>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画面管理</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お知らせ機能</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図 1">
            <a:extLst>
              <a:ext uri="{FF2B5EF4-FFF2-40B4-BE49-F238E27FC236}">
                <a16:creationId xmlns:a16="http://schemas.microsoft.com/office/drawing/2014/main" id="{C31CF1BD-A117-7847-B08A-4997F3485D14}"/>
              </a:ext>
            </a:extLst>
          </p:cNvPr>
          <p:cNvPicPr>
            <a:picLocks noChangeAspect="1"/>
          </p:cNvPicPr>
          <p:nvPr/>
        </p:nvPicPr>
        <p:blipFill>
          <a:blip r:embed="rId2"/>
          <a:stretch>
            <a:fillRect/>
          </a:stretch>
        </p:blipFill>
        <p:spPr>
          <a:xfrm>
            <a:off x="6246178" y="2740255"/>
            <a:ext cx="4745462" cy="1418161"/>
          </a:xfrm>
          <a:prstGeom prst="rect">
            <a:avLst/>
          </a:prstGeom>
        </p:spPr>
      </p:pic>
      <p:pic>
        <p:nvPicPr>
          <p:cNvPr id="4" name="図 3">
            <a:extLst>
              <a:ext uri="{FF2B5EF4-FFF2-40B4-BE49-F238E27FC236}">
                <a16:creationId xmlns:a16="http://schemas.microsoft.com/office/drawing/2014/main" id="{85CC71DB-EA6C-1B4B-B721-BCCFB1295A22}"/>
              </a:ext>
            </a:extLst>
          </p:cNvPr>
          <p:cNvPicPr>
            <a:picLocks noChangeAspect="1"/>
          </p:cNvPicPr>
          <p:nvPr/>
        </p:nvPicPr>
        <p:blipFill>
          <a:blip r:embed="rId3"/>
          <a:stretch>
            <a:fillRect/>
          </a:stretch>
        </p:blipFill>
        <p:spPr>
          <a:xfrm>
            <a:off x="6183795" y="4734648"/>
            <a:ext cx="4745462" cy="1345786"/>
          </a:xfrm>
          <a:prstGeom prst="rect">
            <a:avLst/>
          </a:prstGeom>
        </p:spPr>
      </p:pic>
      <p:pic>
        <p:nvPicPr>
          <p:cNvPr id="5" name="図 4">
            <a:extLst>
              <a:ext uri="{FF2B5EF4-FFF2-40B4-BE49-F238E27FC236}">
                <a16:creationId xmlns:a16="http://schemas.microsoft.com/office/drawing/2014/main" id="{45566898-10A1-5546-94FC-D9E303E093B0}"/>
              </a:ext>
            </a:extLst>
          </p:cNvPr>
          <p:cNvPicPr>
            <a:picLocks noChangeAspect="1"/>
          </p:cNvPicPr>
          <p:nvPr/>
        </p:nvPicPr>
        <p:blipFill>
          <a:blip r:embed="rId4"/>
          <a:stretch>
            <a:fillRect/>
          </a:stretch>
        </p:blipFill>
        <p:spPr>
          <a:xfrm>
            <a:off x="6297006" y="459972"/>
            <a:ext cx="4118445" cy="1943783"/>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0BF04B12-8CFC-F848-A30F-F9342B6F2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34" y="2190936"/>
            <a:ext cx="5389263" cy="3216605"/>
          </a:xfrm>
          <a:prstGeom prst="rect">
            <a:avLst/>
          </a:prstGeom>
        </p:spPr>
      </p:pic>
      <p:sp>
        <p:nvSpPr>
          <p:cNvPr id="9" name="正方形/長方形 8">
            <a:extLst>
              <a:ext uri="{FF2B5EF4-FFF2-40B4-BE49-F238E27FC236}">
                <a16:creationId xmlns:a16="http://schemas.microsoft.com/office/drawing/2014/main" id="{18A90E33-3F68-B54E-9771-6BA8C2809FF8}"/>
              </a:ext>
            </a:extLst>
          </p:cNvPr>
          <p:cNvSpPr>
            <a:spLocks noChangeArrowheads="1"/>
          </p:cNvSpPr>
          <p:nvPr/>
        </p:nvSpPr>
        <p:spPr bwMode="auto">
          <a:xfrm>
            <a:off x="6175322" y="500245"/>
            <a:ext cx="4870228" cy="2008014"/>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0" name="正方形/長方形 9">
            <a:extLst>
              <a:ext uri="{FF2B5EF4-FFF2-40B4-BE49-F238E27FC236}">
                <a16:creationId xmlns:a16="http://schemas.microsoft.com/office/drawing/2014/main" id="{DFA0DF36-21D1-CE47-A1EB-6C5F677ED33B}"/>
              </a:ext>
            </a:extLst>
          </p:cNvPr>
          <p:cNvSpPr>
            <a:spLocks noChangeArrowheads="1"/>
          </p:cNvSpPr>
          <p:nvPr/>
        </p:nvSpPr>
        <p:spPr bwMode="auto">
          <a:xfrm>
            <a:off x="6159091" y="2666429"/>
            <a:ext cx="4886459" cy="1809778"/>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1" name="正方形/長方形 10">
            <a:extLst>
              <a:ext uri="{FF2B5EF4-FFF2-40B4-BE49-F238E27FC236}">
                <a16:creationId xmlns:a16="http://schemas.microsoft.com/office/drawing/2014/main" id="{4F3987DC-6F08-C94E-B835-1CB282ED1CF9}"/>
              </a:ext>
            </a:extLst>
          </p:cNvPr>
          <p:cNvSpPr>
            <a:spLocks noChangeArrowheads="1"/>
          </p:cNvSpPr>
          <p:nvPr/>
        </p:nvSpPr>
        <p:spPr bwMode="auto">
          <a:xfrm>
            <a:off x="6167206" y="4592607"/>
            <a:ext cx="4886459" cy="1809778"/>
          </a:xfrm>
          <a:prstGeom prst="rect">
            <a:avLst/>
          </a:prstGeom>
          <a:noFill/>
          <a:ln w="9525" algn="ctr">
            <a:solidFill>
              <a:schemeClr val="bg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12" name="テキスト ボックス 11">
            <a:extLst>
              <a:ext uri="{FF2B5EF4-FFF2-40B4-BE49-F238E27FC236}">
                <a16:creationId xmlns:a16="http://schemas.microsoft.com/office/drawing/2014/main" id="{633833B2-A063-DB4C-9138-72C76C6FC315}"/>
              </a:ext>
            </a:extLst>
          </p:cNvPr>
          <p:cNvSpPr txBox="1"/>
          <p:nvPr/>
        </p:nvSpPr>
        <p:spPr>
          <a:xfrm>
            <a:off x="1678871" y="5616676"/>
            <a:ext cx="1968136"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マイページトップ</a:t>
            </a:r>
          </a:p>
        </p:txBody>
      </p:sp>
      <p:sp>
        <p:nvSpPr>
          <p:cNvPr id="13" name="テキスト ボックス 12">
            <a:extLst>
              <a:ext uri="{FF2B5EF4-FFF2-40B4-BE49-F238E27FC236}">
                <a16:creationId xmlns:a16="http://schemas.microsoft.com/office/drawing/2014/main" id="{286D8BF9-3B1A-F94C-B61B-386586A0F427}"/>
              </a:ext>
            </a:extLst>
          </p:cNvPr>
          <p:cNvSpPr txBox="1"/>
          <p:nvPr/>
        </p:nvSpPr>
        <p:spPr>
          <a:xfrm>
            <a:off x="9527177" y="2258545"/>
            <a:ext cx="1526488"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バナー設定</a:t>
            </a:r>
          </a:p>
        </p:txBody>
      </p:sp>
      <p:sp>
        <p:nvSpPr>
          <p:cNvPr id="14" name="テキスト ボックス 13">
            <a:extLst>
              <a:ext uri="{FF2B5EF4-FFF2-40B4-BE49-F238E27FC236}">
                <a16:creationId xmlns:a16="http://schemas.microsoft.com/office/drawing/2014/main" id="{67C995AB-470C-6843-917B-AE97D6D23639}"/>
              </a:ext>
            </a:extLst>
          </p:cNvPr>
          <p:cNvSpPr txBox="1"/>
          <p:nvPr/>
        </p:nvSpPr>
        <p:spPr>
          <a:xfrm>
            <a:off x="9457508" y="4214597"/>
            <a:ext cx="1588041"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お知らせ機能</a:t>
            </a:r>
          </a:p>
        </p:txBody>
      </p:sp>
      <p:sp>
        <p:nvSpPr>
          <p:cNvPr id="15" name="テキスト ボックス 14">
            <a:extLst>
              <a:ext uri="{FF2B5EF4-FFF2-40B4-BE49-F238E27FC236}">
                <a16:creationId xmlns:a16="http://schemas.microsoft.com/office/drawing/2014/main" id="{62BDCAC4-0A4C-EF4E-8996-C7317841774F}"/>
              </a:ext>
            </a:extLst>
          </p:cNvPr>
          <p:cNvSpPr txBox="1"/>
          <p:nvPr/>
        </p:nvSpPr>
        <p:spPr>
          <a:xfrm>
            <a:off x="9460588" y="6148628"/>
            <a:ext cx="1588041"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ダウンロード資料</a:t>
            </a:r>
          </a:p>
        </p:txBody>
      </p:sp>
      <p:cxnSp>
        <p:nvCxnSpPr>
          <p:cNvPr id="16" name="直線矢印コネクタ 15">
            <a:extLst>
              <a:ext uri="{FF2B5EF4-FFF2-40B4-BE49-F238E27FC236}">
                <a16:creationId xmlns:a16="http://schemas.microsoft.com/office/drawing/2014/main" id="{070CA88C-C9AD-5E44-BA49-4738162F60E2}"/>
              </a:ext>
            </a:extLst>
          </p:cNvPr>
          <p:cNvCxnSpPr>
            <a:cxnSpLocks/>
          </p:cNvCxnSpPr>
          <p:nvPr/>
        </p:nvCxnSpPr>
        <p:spPr>
          <a:xfrm flipH="1">
            <a:off x="3248533" y="2343842"/>
            <a:ext cx="2926789" cy="92176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E41693E6-8BD2-A746-969E-251D82D8437A}"/>
              </a:ext>
            </a:extLst>
          </p:cNvPr>
          <p:cNvCxnSpPr>
            <a:cxnSpLocks/>
          </p:cNvCxnSpPr>
          <p:nvPr/>
        </p:nvCxnSpPr>
        <p:spPr>
          <a:xfrm flipH="1">
            <a:off x="5207726" y="4734648"/>
            <a:ext cx="95136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FF2DB63-62A5-4A47-9BED-2AB3DD8BED22}"/>
              </a:ext>
            </a:extLst>
          </p:cNvPr>
          <p:cNvCxnSpPr>
            <a:cxnSpLocks/>
          </p:cNvCxnSpPr>
          <p:nvPr/>
        </p:nvCxnSpPr>
        <p:spPr>
          <a:xfrm flipH="1">
            <a:off x="2291545" y="3264087"/>
            <a:ext cx="3824002" cy="115026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746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会場受付機能</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図 4">
            <a:extLst>
              <a:ext uri="{FF2B5EF4-FFF2-40B4-BE49-F238E27FC236}">
                <a16:creationId xmlns:a16="http://schemas.microsoft.com/office/drawing/2014/main" id="{E9A8389C-E86B-DF4C-8026-9952E199B48B}"/>
              </a:ext>
            </a:extLst>
          </p:cNvPr>
          <p:cNvPicPr>
            <a:picLocks noChangeAspect="1"/>
          </p:cNvPicPr>
          <p:nvPr/>
        </p:nvPicPr>
        <p:blipFill>
          <a:blip r:embed="rId2"/>
          <a:stretch>
            <a:fillRect/>
          </a:stretch>
        </p:blipFill>
        <p:spPr>
          <a:xfrm>
            <a:off x="250034" y="1584443"/>
            <a:ext cx="5467877" cy="3901441"/>
          </a:xfrm>
          <a:prstGeom prst="rect">
            <a:avLst/>
          </a:prstGeom>
        </p:spPr>
      </p:pic>
      <p:pic>
        <p:nvPicPr>
          <p:cNvPr id="6" name="図 4" descr="テキスト, 手紙&#10;&#10;自動的に生成された説明">
            <a:extLst>
              <a:ext uri="{FF2B5EF4-FFF2-40B4-BE49-F238E27FC236}">
                <a16:creationId xmlns:a16="http://schemas.microsoft.com/office/drawing/2014/main" id="{806792F3-E8F5-4D57-999D-4F762F958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258" y="3839964"/>
            <a:ext cx="30241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2" descr="スーツを着た男性と女性&#10;&#10;低い精度で自動的に生成された説明">
            <a:extLst>
              <a:ext uri="{FF2B5EF4-FFF2-40B4-BE49-F238E27FC236}">
                <a16:creationId xmlns:a16="http://schemas.microsoft.com/office/drawing/2014/main" id="{81A502A0-C4D3-4A56-8CF4-7BC238699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3258" y="1606352"/>
            <a:ext cx="29654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a:extLst>
              <a:ext uri="{FF2B5EF4-FFF2-40B4-BE49-F238E27FC236}">
                <a16:creationId xmlns:a16="http://schemas.microsoft.com/office/drawing/2014/main" id="{2B3F314B-6A5A-AB4D-B774-255AAC981998}"/>
              </a:ext>
            </a:extLst>
          </p:cNvPr>
          <p:cNvPicPr>
            <a:picLocks noChangeAspect="1"/>
          </p:cNvPicPr>
          <p:nvPr/>
        </p:nvPicPr>
        <p:blipFill>
          <a:blip r:embed="rId5"/>
          <a:stretch>
            <a:fillRect/>
          </a:stretch>
        </p:blipFill>
        <p:spPr>
          <a:xfrm>
            <a:off x="6239176" y="1709147"/>
            <a:ext cx="2366675" cy="3901441"/>
          </a:xfrm>
          <a:prstGeom prst="rect">
            <a:avLst/>
          </a:prstGeom>
        </p:spPr>
      </p:pic>
      <p:sp>
        <p:nvSpPr>
          <p:cNvPr id="10" name="テキスト ボックス 9">
            <a:extLst>
              <a:ext uri="{FF2B5EF4-FFF2-40B4-BE49-F238E27FC236}">
                <a16:creationId xmlns:a16="http://schemas.microsoft.com/office/drawing/2014/main" id="{49E30145-F0AB-FA45-8437-F734BC84FF38}"/>
              </a:ext>
            </a:extLst>
          </p:cNvPr>
          <p:cNvSpPr txBox="1"/>
          <p:nvPr/>
        </p:nvSpPr>
        <p:spPr>
          <a:xfrm>
            <a:off x="1678871" y="5616676"/>
            <a:ext cx="1968136"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会場受付ページ</a:t>
            </a:r>
          </a:p>
        </p:txBody>
      </p:sp>
      <p:sp>
        <p:nvSpPr>
          <p:cNvPr id="11" name="テキスト ボックス 10">
            <a:extLst>
              <a:ext uri="{FF2B5EF4-FFF2-40B4-BE49-F238E27FC236}">
                <a16:creationId xmlns:a16="http://schemas.microsoft.com/office/drawing/2014/main" id="{0BA80962-7111-4849-81C2-BE00C90A47BA}"/>
              </a:ext>
            </a:extLst>
          </p:cNvPr>
          <p:cNvSpPr txBox="1"/>
          <p:nvPr/>
        </p:nvSpPr>
        <p:spPr>
          <a:xfrm>
            <a:off x="6654754" y="5856089"/>
            <a:ext cx="1535518"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受付用</a:t>
            </a:r>
            <a:r>
              <a:rPr kumimoji="1" lang="en-US" altLang="ja-JP" sz="1100" dirty="0">
                <a:solidFill>
                  <a:schemeClr val="bg1"/>
                </a:solidFill>
                <a:latin typeface="Hiragino Maru Gothic Pro W4" panose="020F0400000000000000" pitchFamily="34" charset="-128"/>
                <a:ea typeface="Hiragino Maru Gothic Pro W4" panose="020F0400000000000000" pitchFamily="34" charset="-128"/>
              </a:rPr>
              <a:t>QR</a:t>
            </a: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コード</a:t>
            </a:r>
          </a:p>
        </p:txBody>
      </p:sp>
      <p:sp>
        <p:nvSpPr>
          <p:cNvPr id="13" name="テキスト ボックス 12">
            <a:extLst>
              <a:ext uri="{FF2B5EF4-FFF2-40B4-BE49-F238E27FC236}">
                <a16:creationId xmlns:a16="http://schemas.microsoft.com/office/drawing/2014/main" id="{54BE76E7-675C-D64C-924F-9EA09A3E7F86}"/>
              </a:ext>
            </a:extLst>
          </p:cNvPr>
          <p:cNvSpPr txBox="1"/>
          <p:nvPr/>
        </p:nvSpPr>
        <p:spPr>
          <a:xfrm>
            <a:off x="9658224" y="5986894"/>
            <a:ext cx="1535518"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会場バッジ印刷</a:t>
            </a:r>
          </a:p>
        </p:txBody>
      </p:sp>
    </p:spTree>
    <p:extLst>
      <p:ext uri="{BB962C8B-B14F-4D97-AF65-F5344CB8AC3E}">
        <p14:creationId xmlns:p14="http://schemas.microsoft.com/office/powerpoint/2010/main" val="3937644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基本設定</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図 2" descr="テーブル&#10;&#10;自動的に生成された説明">
            <a:extLst>
              <a:ext uri="{FF2B5EF4-FFF2-40B4-BE49-F238E27FC236}">
                <a16:creationId xmlns:a16="http://schemas.microsoft.com/office/drawing/2014/main" id="{994FF9D7-D63C-A349-801F-0369EDC33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35" y="2047539"/>
            <a:ext cx="5716444" cy="3123176"/>
          </a:xfrm>
          <a:prstGeom prst="rect">
            <a:avLst/>
          </a:prstGeom>
        </p:spPr>
      </p:pic>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E80E6C66-6CCE-B442-B070-C765DF730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521" y="2219677"/>
            <a:ext cx="5716444" cy="2150471"/>
          </a:xfrm>
          <a:prstGeom prst="rect">
            <a:avLst/>
          </a:prstGeom>
        </p:spPr>
      </p:pic>
      <p:sp>
        <p:nvSpPr>
          <p:cNvPr id="9" name="テキスト ボックス 8">
            <a:extLst>
              <a:ext uri="{FF2B5EF4-FFF2-40B4-BE49-F238E27FC236}">
                <a16:creationId xmlns:a16="http://schemas.microsoft.com/office/drawing/2014/main" id="{CF8CDBDA-BA74-3246-9756-FA8D8CC0BD89}"/>
              </a:ext>
            </a:extLst>
          </p:cNvPr>
          <p:cNvSpPr txBox="1"/>
          <p:nvPr/>
        </p:nvSpPr>
        <p:spPr>
          <a:xfrm>
            <a:off x="2227388" y="5317636"/>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基本設定</a:t>
            </a:r>
          </a:p>
        </p:txBody>
      </p:sp>
      <p:sp>
        <p:nvSpPr>
          <p:cNvPr id="10" name="テキスト ボックス 9">
            <a:extLst>
              <a:ext uri="{FF2B5EF4-FFF2-40B4-BE49-F238E27FC236}">
                <a16:creationId xmlns:a16="http://schemas.microsoft.com/office/drawing/2014/main" id="{97D936BF-6BFE-2E42-B810-F4CB2DFCC767}"/>
              </a:ext>
            </a:extLst>
          </p:cNvPr>
          <p:cNvSpPr txBox="1"/>
          <p:nvPr/>
        </p:nvSpPr>
        <p:spPr>
          <a:xfrm>
            <a:off x="3478421" y="2788650"/>
            <a:ext cx="1269543"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プログラム表示</a:t>
            </a:r>
          </a:p>
        </p:txBody>
      </p:sp>
      <p:sp>
        <p:nvSpPr>
          <p:cNvPr id="11" name="テキスト ボックス 10">
            <a:extLst>
              <a:ext uri="{FF2B5EF4-FFF2-40B4-BE49-F238E27FC236}">
                <a16:creationId xmlns:a16="http://schemas.microsoft.com/office/drawing/2014/main" id="{79FB9D5A-66CC-BD45-A51F-0AE4DE9C7E1C}"/>
              </a:ext>
            </a:extLst>
          </p:cNvPr>
          <p:cNvSpPr txBox="1"/>
          <p:nvPr/>
        </p:nvSpPr>
        <p:spPr>
          <a:xfrm>
            <a:off x="3379843" y="3213556"/>
            <a:ext cx="1767598" cy="430887"/>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開催形式設定</a:t>
            </a:r>
            <a:endParaRPr kumimoji="1" lang="en-US" altLang="ja-JP" sz="1100" dirty="0">
              <a:solidFill>
                <a:srgbClr val="C00000"/>
              </a:solidFill>
              <a:latin typeface="Hiragino Maru Gothic Pro W4" panose="020F0400000000000000" pitchFamily="34" charset="-128"/>
              <a:ea typeface="Hiragino Maru Gothic Pro W4" panose="020F0400000000000000" pitchFamily="34" charset="-128"/>
            </a:endParaRPr>
          </a:p>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（ハイブリット開催）</a:t>
            </a:r>
          </a:p>
        </p:txBody>
      </p:sp>
      <p:sp>
        <p:nvSpPr>
          <p:cNvPr id="12" name="テキスト ボックス 11">
            <a:extLst>
              <a:ext uri="{FF2B5EF4-FFF2-40B4-BE49-F238E27FC236}">
                <a16:creationId xmlns:a16="http://schemas.microsoft.com/office/drawing/2014/main" id="{75F0CD59-6A51-EF48-B82D-91C1CC81A293}"/>
              </a:ext>
            </a:extLst>
          </p:cNvPr>
          <p:cNvSpPr txBox="1"/>
          <p:nvPr/>
        </p:nvSpPr>
        <p:spPr>
          <a:xfrm>
            <a:off x="3379843" y="3736775"/>
            <a:ext cx="176759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領収書・参加証機能設定</a:t>
            </a:r>
          </a:p>
        </p:txBody>
      </p:sp>
      <p:sp>
        <p:nvSpPr>
          <p:cNvPr id="13" name="テキスト ボックス 12">
            <a:extLst>
              <a:ext uri="{FF2B5EF4-FFF2-40B4-BE49-F238E27FC236}">
                <a16:creationId xmlns:a16="http://schemas.microsoft.com/office/drawing/2014/main" id="{CB0C3C9F-E4C7-B642-A58D-7EEE250FF689}"/>
              </a:ext>
            </a:extLst>
          </p:cNvPr>
          <p:cNvSpPr txBox="1"/>
          <p:nvPr/>
        </p:nvSpPr>
        <p:spPr>
          <a:xfrm>
            <a:off x="3379843" y="4108538"/>
            <a:ext cx="176759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決済方法設定</a:t>
            </a:r>
          </a:p>
        </p:txBody>
      </p:sp>
      <p:sp>
        <p:nvSpPr>
          <p:cNvPr id="14" name="テキスト ボックス 13">
            <a:extLst>
              <a:ext uri="{FF2B5EF4-FFF2-40B4-BE49-F238E27FC236}">
                <a16:creationId xmlns:a16="http://schemas.microsoft.com/office/drawing/2014/main" id="{E0887BA1-8162-FE49-828D-710D3219627F}"/>
              </a:ext>
            </a:extLst>
          </p:cNvPr>
          <p:cNvSpPr txBox="1"/>
          <p:nvPr/>
        </p:nvSpPr>
        <p:spPr>
          <a:xfrm>
            <a:off x="3379843" y="4669662"/>
            <a:ext cx="1767598"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いいね機能設定</a:t>
            </a:r>
          </a:p>
        </p:txBody>
      </p:sp>
      <p:sp>
        <p:nvSpPr>
          <p:cNvPr id="15" name="テキスト ボックス 14">
            <a:extLst>
              <a:ext uri="{FF2B5EF4-FFF2-40B4-BE49-F238E27FC236}">
                <a16:creationId xmlns:a16="http://schemas.microsoft.com/office/drawing/2014/main" id="{15813205-C873-3B44-A545-66C14AA62084}"/>
              </a:ext>
            </a:extLst>
          </p:cNvPr>
          <p:cNvSpPr txBox="1"/>
          <p:nvPr/>
        </p:nvSpPr>
        <p:spPr>
          <a:xfrm>
            <a:off x="8277249" y="4562034"/>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管理者設定</a:t>
            </a:r>
          </a:p>
        </p:txBody>
      </p:sp>
    </p:spTree>
    <p:extLst>
      <p:ext uri="{BB962C8B-B14F-4D97-AF65-F5344CB8AC3E}">
        <p14:creationId xmlns:p14="http://schemas.microsoft.com/office/powerpoint/2010/main" val="4142740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427878CA-BFF9-824C-9ADE-CA290ADE9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312" y="1642719"/>
            <a:ext cx="1871725" cy="4749372"/>
          </a:xfrm>
          <a:prstGeom prst="rect">
            <a:avLst/>
          </a:prstGeom>
        </p:spPr>
      </p:pic>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3199098" cy="830997"/>
          </a:xfrm>
          <a:prstGeom prst="rect">
            <a:avLst/>
          </a:prstGeom>
          <a:noFill/>
        </p:spPr>
        <p:txBody>
          <a:bodyPr wrap="square" rtlCol="0">
            <a:spAutoFit/>
          </a:bodyPr>
          <a:lstStyle/>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ユーザーマニュアル</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endParaRPr>
          </a:p>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管理者マニュアル</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図 3" descr="グラフィカル ユーザー インターフェイス, アプリケーション, メール&#10;&#10;自動的に生成された説明">
            <a:extLst>
              <a:ext uri="{FF2B5EF4-FFF2-40B4-BE49-F238E27FC236}">
                <a16:creationId xmlns:a16="http://schemas.microsoft.com/office/drawing/2014/main" id="{DB620B06-F227-6B4A-BBCC-AD386EF416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74" y="1720512"/>
            <a:ext cx="2008662" cy="1553906"/>
          </a:xfrm>
          <a:prstGeom prst="rect">
            <a:avLst/>
          </a:prstGeom>
        </p:spPr>
      </p:pic>
      <p:pic>
        <p:nvPicPr>
          <p:cNvPr id="9" name="図 8" descr="グラフィカル ユーザー インターフェイス, アプリケーション, テーブル&#10;&#10;自動的に生成された説明">
            <a:extLst>
              <a:ext uri="{FF2B5EF4-FFF2-40B4-BE49-F238E27FC236}">
                <a16:creationId xmlns:a16="http://schemas.microsoft.com/office/drawing/2014/main" id="{A4164AC6-CEAC-5145-A722-41883ED80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52" y="1561493"/>
            <a:ext cx="1366697" cy="5257584"/>
          </a:xfrm>
          <a:prstGeom prst="rect">
            <a:avLst/>
          </a:prstGeom>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B3C83A71-BF93-4E4F-BB9C-7E9067CA1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2739" y="1561493"/>
            <a:ext cx="1147263" cy="5092757"/>
          </a:xfrm>
          <a:prstGeom prst="rect">
            <a:avLst/>
          </a:prstGeom>
        </p:spPr>
      </p:pic>
      <p:sp>
        <p:nvSpPr>
          <p:cNvPr id="12" name="テキスト ボックス 11">
            <a:extLst>
              <a:ext uri="{FF2B5EF4-FFF2-40B4-BE49-F238E27FC236}">
                <a16:creationId xmlns:a16="http://schemas.microsoft.com/office/drawing/2014/main" id="{26F7BDBD-9274-9C43-96D8-3FD725BCCB89}"/>
              </a:ext>
            </a:extLst>
          </p:cNvPr>
          <p:cNvSpPr txBox="1"/>
          <p:nvPr/>
        </p:nvSpPr>
        <p:spPr>
          <a:xfrm>
            <a:off x="284868" y="3459926"/>
            <a:ext cx="2262158" cy="1615827"/>
          </a:xfrm>
          <a:prstGeom prst="rect">
            <a:avLst/>
          </a:prstGeom>
          <a:noFill/>
        </p:spPr>
        <p:txBody>
          <a:bodyPr wrap="none" rtlCol="0">
            <a:spAutoFit/>
          </a:bodyPr>
          <a:lstStyle/>
          <a:p>
            <a:r>
              <a:rPr kumimoji="1" lang="ja-JP" altLang="en-US" sz="900">
                <a:latin typeface="Hiragino Maru Gothic Pro W4" panose="020F0400000000000000" pitchFamily="34" charset="-128"/>
                <a:ea typeface="Hiragino Maru Gothic Pro W4" panose="020F0400000000000000" pitchFamily="34" charset="-128"/>
              </a:rPr>
              <a:t>■ユーザー画面マニュアル</a:t>
            </a:r>
          </a:p>
          <a:p>
            <a:r>
              <a:rPr kumimoji="1" lang="ja-JP" altLang="en-US" sz="900">
                <a:latin typeface="Hiragino Maru Gothic Pro W4" panose="020F0400000000000000" pitchFamily="34" charset="-128"/>
                <a:ea typeface="Hiragino Maru Gothic Pro W4" panose="020F0400000000000000" pitchFamily="34" charset="-128"/>
              </a:rPr>
              <a:t>アカウント作成</a:t>
            </a:r>
          </a:p>
          <a:p>
            <a:r>
              <a:rPr kumimoji="1" lang="ja-JP" altLang="en-US" sz="900">
                <a:latin typeface="Hiragino Maru Gothic Pro W4" panose="020F0400000000000000" pitchFamily="34" charset="-128"/>
                <a:ea typeface="Hiragino Maru Gothic Pro W4" panose="020F0400000000000000" pitchFamily="34" charset="-128"/>
              </a:rPr>
              <a:t>マイページの画面説明</a:t>
            </a:r>
          </a:p>
          <a:p>
            <a:r>
              <a:rPr kumimoji="1" lang="ja-JP" altLang="en-US" sz="900">
                <a:latin typeface="Hiragino Maru Gothic Pro W4" panose="020F0400000000000000" pitchFamily="34" charset="-128"/>
                <a:ea typeface="Hiragino Maru Gothic Pro W4" panose="020F0400000000000000" pitchFamily="34" charset="-128"/>
              </a:rPr>
              <a:t>アカウント情報変更</a:t>
            </a:r>
          </a:p>
          <a:p>
            <a:r>
              <a:rPr kumimoji="1" lang="ja-JP" altLang="en-US" sz="900">
                <a:latin typeface="Hiragino Maru Gothic Pro W4" panose="020F0400000000000000" pitchFamily="34" charset="-128"/>
                <a:ea typeface="Hiragino Maru Gothic Pro W4" panose="020F0400000000000000" pitchFamily="34" charset="-128"/>
              </a:rPr>
              <a:t>参加登録</a:t>
            </a:r>
          </a:p>
          <a:p>
            <a:r>
              <a:rPr kumimoji="1" lang="ja-JP" altLang="en-US" sz="900">
                <a:latin typeface="Hiragino Maru Gothic Pro W4" panose="020F0400000000000000" pitchFamily="34" charset="-128"/>
                <a:ea typeface="Hiragino Maru Gothic Pro W4" panose="020F0400000000000000" pitchFamily="34" charset="-128"/>
              </a:rPr>
              <a:t>演題登録（論文／ポスター登録）</a:t>
            </a:r>
          </a:p>
          <a:p>
            <a:r>
              <a:rPr kumimoji="1" lang="ja-JP" altLang="en-US" sz="900">
                <a:latin typeface="Hiragino Maru Gothic Pro W4" panose="020F0400000000000000" pitchFamily="34" charset="-128"/>
                <a:ea typeface="Hiragino Maru Gothic Pro W4" panose="020F0400000000000000" pitchFamily="34" charset="-128"/>
              </a:rPr>
              <a:t>領収書および参加証明の発行</a:t>
            </a:r>
          </a:p>
          <a:p>
            <a:r>
              <a:rPr kumimoji="1" lang="ja-JP" altLang="en-US" sz="900">
                <a:latin typeface="Hiragino Maru Gothic Pro W4" panose="020F0400000000000000" pitchFamily="34" charset="-128"/>
                <a:ea typeface="Hiragino Maru Gothic Pro W4" panose="020F0400000000000000" pitchFamily="34" charset="-128"/>
              </a:rPr>
              <a:t>大会プログラム表示（大会を視聴する）</a:t>
            </a:r>
          </a:p>
          <a:p>
            <a:r>
              <a:rPr kumimoji="1" lang="ja-JP" altLang="en-US" sz="900">
                <a:latin typeface="Hiragino Maru Gothic Pro W4" panose="020F0400000000000000" pitchFamily="34" charset="-128"/>
                <a:ea typeface="Hiragino Maru Gothic Pro W4" panose="020F0400000000000000" pitchFamily="34" charset="-128"/>
              </a:rPr>
              <a:t>パスワード再発行</a:t>
            </a:r>
          </a:p>
          <a:p>
            <a:r>
              <a:rPr kumimoji="1" lang="ja-JP" altLang="en-US" sz="900">
                <a:latin typeface="Hiragino Maru Gothic Pro W4" panose="020F0400000000000000" pitchFamily="34" charset="-128"/>
                <a:ea typeface="Hiragino Maru Gothic Pro W4" panose="020F0400000000000000" pitchFamily="34" charset="-128"/>
              </a:rPr>
              <a:t>事務局へのお問合せ</a:t>
            </a:r>
          </a:p>
          <a:p>
            <a:r>
              <a:rPr kumimoji="1" lang="ja-JP" altLang="en-US" sz="900">
                <a:latin typeface="Hiragino Maru Gothic Pro W4" panose="020F0400000000000000" pitchFamily="34" charset="-128"/>
                <a:ea typeface="Hiragino Maru Gothic Pro W4" panose="020F0400000000000000" pitchFamily="34" charset="-128"/>
              </a:rPr>
              <a:t>スケジュール機能</a:t>
            </a:r>
          </a:p>
        </p:txBody>
      </p:sp>
      <p:sp>
        <p:nvSpPr>
          <p:cNvPr id="16" name="テキスト ボックス 15">
            <a:extLst>
              <a:ext uri="{FF2B5EF4-FFF2-40B4-BE49-F238E27FC236}">
                <a16:creationId xmlns:a16="http://schemas.microsoft.com/office/drawing/2014/main" id="{9D523ECE-20C3-8242-8341-7B97A17D26A6}"/>
              </a:ext>
            </a:extLst>
          </p:cNvPr>
          <p:cNvSpPr txBox="1"/>
          <p:nvPr/>
        </p:nvSpPr>
        <p:spPr>
          <a:xfrm>
            <a:off x="5790134" y="3484089"/>
            <a:ext cx="3845925" cy="2662267"/>
          </a:xfrm>
          <a:prstGeom prst="rect">
            <a:avLst/>
          </a:prstGeom>
          <a:noFill/>
        </p:spPr>
        <p:txBody>
          <a:bodyPr wrap="none" rtlCol="0">
            <a:spAutoFit/>
          </a:bodyPr>
          <a:lstStyle/>
          <a:p>
            <a:r>
              <a:rPr kumimoji="1" lang="ja-JP" altLang="en-US" sz="900">
                <a:latin typeface="Hiragino Maru Gothic Pro W4" panose="020F0400000000000000" pitchFamily="34" charset="-128"/>
                <a:ea typeface="Hiragino Maru Gothic Pro W4" panose="020F0400000000000000" pitchFamily="34" charset="-128"/>
              </a:rPr>
              <a:t>■管理画面マニュアル</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管理画面</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ロゴ・バナー掲載</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管理画面</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各種ボタン、項目の表示・非表示</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表示テキスト管理</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サイトの表示文字設定</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論文管理</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投稿された論文一覧出力（</a:t>
            </a:r>
            <a:r>
              <a:rPr kumimoji="1" lang="en" altLang="ja-JP" sz="900" dirty="0">
                <a:latin typeface="Hiragino Maru Gothic Pro W4" panose="020F0400000000000000" pitchFamily="34" charset="-128"/>
                <a:ea typeface="Hiragino Maru Gothic Pro W4" panose="020F0400000000000000" pitchFamily="34" charset="-128"/>
              </a:rPr>
              <a:t>Excel</a:t>
            </a:r>
            <a:r>
              <a:rPr kumimoji="1" lang="ja-JP" altLang="en" sz="900">
                <a:latin typeface="Hiragino Maru Gothic Pro W4" panose="020F0400000000000000" pitchFamily="34" charset="-128"/>
                <a:ea typeface="Hiragino Maru Gothic Pro W4" panose="020F0400000000000000" pitchFamily="34" charset="-128"/>
              </a:rPr>
              <a:t>）</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論文投稿</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投稿の仕様</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管理画面</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銀行振り込み管理</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管理画面</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参加登録管理</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アカウント作成済のユーザーの確認・情報の変更方法</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アカウント作成後のメールが届かない</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仮パスワード発行</a:t>
            </a:r>
            <a:r>
              <a:rPr kumimoji="1" lang="en-US" altLang="ja-JP" sz="900" dirty="0">
                <a:latin typeface="Hiragino Maru Gothic Pro W4" panose="020F0400000000000000" pitchFamily="34" charset="-128"/>
                <a:ea typeface="Hiragino Maru Gothic Pro W4" panose="020F0400000000000000" pitchFamily="34" charset="-128"/>
              </a:rPr>
              <a:t>)</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　銀行振込・クレジット決済・無料参加登録について</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参加登録期間の設定</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参加登録のキャンセル方法</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クレジットカード決済の取り消し期限と手順</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参加登録</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無料招待機能</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論文投稿</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ページの表示・非表示</a:t>
            </a:r>
          </a:p>
          <a:p>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プログラム</a:t>
            </a:r>
            <a:r>
              <a:rPr kumimoji="1" lang="en-US" altLang="ja-JP" sz="900" dirty="0">
                <a:latin typeface="Hiragino Maru Gothic Pro W4" panose="020F0400000000000000" pitchFamily="34" charset="-128"/>
                <a:ea typeface="Hiragino Maru Gothic Pro W4" panose="020F0400000000000000" pitchFamily="34" charset="-128"/>
              </a:rPr>
              <a:t>】</a:t>
            </a:r>
            <a:r>
              <a:rPr kumimoji="1" lang="ja-JP" altLang="en-US" sz="900">
                <a:latin typeface="Hiragino Maru Gothic Pro W4" panose="020F0400000000000000" pitchFamily="34" charset="-128"/>
                <a:ea typeface="Hiragino Maru Gothic Pro W4" panose="020F0400000000000000" pitchFamily="34" charset="-128"/>
              </a:rPr>
              <a:t>参加者への表示・非表示</a:t>
            </a:r>
            <a:endParaRPr kumimoji="1" lang="en-US" altLang="ja-JP" sz="900" dirty="0">
              <a:latin typeface="Hiragino Maru Gothic Pro W4" panose="020F0400000000000000" pitchFamily="34" charset="-128"/>
              <a:ea typeface="Hiragino Maru Gothic Pro W4" panose="020F0400000000000000" pitchFamily="34" charset="-128"/>
            </a:endParaRPr>
          </a:p>
          <a:p>
            <a:r>
              <a:rPr kumimoji="1" lang="ja-JP" altLang="en-US" sz="900">
                <a:latin typeface="Hiragino Maru Gothic Pro W4" panose="020F0400000000000000" pitchFamily="34" charset="-128"/>
                <a:ea typeface="Hiragino Maru Gothic Pro W4" panose="020F0400000000000000" pitchFamily="34" charset="-128"/>
              </a:rPr>
              <a:t>　　　　　　　　　　　　　　　　　　　他</a:t>
            </a:r>
            <a:endParaRPr kumimoji="1" lang="ja-JP" altLang="en-US" sz="1400">
              <a:latin typeface="Hiragino Maru Gothic Pro W4" panose="020F0400000000000000" pitchFamily="34" charset="-128"/>
              <a:ea typeface="Hiragino Maru Gothic Pro W4" panose="020F0400000000000000" pitchFamily="34" charset="-128"/>
            </a:endParaRP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BAF62C31-58E2-AE40-B2B8-02147768BA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5256" y="1720512"/>
            <a:ext cx="2319205" cy="1438309"/>
          </a:xfrm>
          <a:prstGeom prst="rect">
            <a:avLst/>
          </a:prstGeom>
        </p:spPr>
      </p:pic>
      <p:pic>
        <p:nvPicPr>
          <p:cNvPr id="19" name="図 18" descr="テキスト&#10;&#10;自動的に生成された説明">
            <a:extLst>
              <a:ext uri="{FF2B5EF4-FFF2-40B4-BE49-F238E27FC236}">
                <a16:creationId xmlns:a16="http://schemas.microsoft.com/office/drawing/2014/main" id="{19571142-A733-9943-917A-324249E8D1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4009" y="1661048"/>
            <a:ext cx="1616144" cy="4856074"/>
          </a:xfrm>
          <a:prstGeom prst="rect">
            <a:avLst/>
          </a:prstGeom>
        </p:spPr>
      </p:pic>
      <p:sp>
        <p:nvSpPr>
          <p:cNvPr id="13" name="テキスト ボックス 12">
            <a:extLst>
              <a:ext uri="{FF2B5EF4-FFF2-40B4-BE49-F238E27FC236}">
                <a16:creationId xmlns:a16="http://schemas.microsoft.com/office/drawing/2014/main" id="{4D28507B-86E4-A648-B231-093947C01FC1}"/>
              </a:ext>
            </a:extLst>
          </p:cNvPr>
          <p:cNvSpPr txBox="1"/>
          <p:nvPr/>
        </p:nvSpPr>
        <p:spPr>
          <a:xfrm>
            <a:off x="1706880" y="1610478"/>
            <a:ext cx="625456" cy="218322"/>
          </a:xfrm>
          <a:prstGeom prst="rect">
            <a:avLst/>
          </a:prstGeom>
          <a:noFill/>
          <a:ln w="12700">
            <a:solidFill>
              <a:srgbClr val="C00000"/>
            </a:solidFill>
          </a:ln>
        </p:spPr>
        <p:txBody>
          <a:bodyPr wrap="square" rtlCol="0">
            <a:spAutoFit/>
          </a:bodyPr>
          <a:lstStyle/>
          <a:p>
            <a:pPr algn="ctr"/>
            <a:endParaRPr kumimoji="1" lang="ja-JP" altLang="en-US" sz="1100">
              <a:solidFill>
                <a:srgbClr val="C00000"/>
              </a:solidFill>
              <a:latin typeface="Hiragino Maru Gothic Pro W4" panose="020F0400000000000000" pitchFamily="34" charset="-128"/>
              <a:ea typeface="Hiragino Maru Gothic Pro W4" panose="020F0400000000000000" pitchFamily="34" charset="-128"/>
            </a:endParaRPr>
          </a:p>
        </p:txBody>
      </p:sp>
      <p:cxnSp>
        <p:nvCxnSpPr>
          <p:cNvPr id="15" name="直線矢印コネクタ 14">
            <a:extLst>
              <a:ext uri="{FF2B5EF4-FFF2-40B4-BE49-F238E27FC236}">
                <a16:creationId xmlns:a16="http://schemas.microsoft.com/office/drawing/2014/main" id="{1639A621-4093-1444-B880-B2CF71802D22}"/>
              </a:ext>
            </a:extLst>
          </p:cNvPr>
          <p:cNvCxnSpPr>
            <a:cxnSpLocks/>
          </p:cNvCxnSpPr>
          <p:nvPr/>
        </p:nvCxnSpPr>
        <p:spPr>
          <a:xfrm>
            <a:off x="2332336" y="1719639"/>
            <a:ext cx="35861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727C600-F3DB-B442-856F-D236BBEDB16C}"/>
              </a:ext>
            </a:extLst>
          </p:cNvPr>
          <p:cNvSpPr txBox="1"/>
          <p:nvPr/>
        </p:nvSpPr>
        <p:spPr>
          <a:xfrm>
            <a:off x="7549005" y="1645731"/>
            <a:ext cx="625456" cy="218322"/>
          </a:xfrm>
          <a:prstGeom prst="rect">
            <a:avLst/>
          </a:prstGeom>
          <a:noFill/>
          <a:ln w="12700">
            <a:solidFill>
              <a:srgbClr val="C00000"/>
            </a:solidFill>
          </a:ln>
        </p:spPr>
        <p:txBody>
          <a:bodyPr wrap="square" rtlCol="0">
            <a:spAutoFit/>
          </a:bodyPr>
          <a:lstStyle/>
          <a:p>
            <a:pPr algn="ctr"/>
            <a:endParaRPr kumimoji="1" lang="ja-JP" altLang="en-US" sz="1100">
              <a:solidFill>
                <a:srgbClr val="C00000"/>
              </a:solidFill>
              <a:latin typeface="Hiragino Maru Gothic Pro W4" panose="020F0400000000000000" pitchFamily="34" charset="-128"/>
              <a:ea typeface="Hiragino Maru Gothic Pro W4" panose="020F0400000000000000" pitchFamily="34" charset="-128"/>
            </a:endParaRPr>
          </a:p>
        </p:txBody>
      </p:sp>
      <p:cxnSp>
        <p:nvCxnSpPr>
          <p:cNvPr id="20" name="直線矢印コネクタ 19">
            <a:extLst>
              <a:ext uri="{FF2B5EF4-FFF2-40B4-BE49-F238E27FC236}">
                <a16:creationId xmlns:a16="http://schemas.microsoft.com/office/drawing/2014/main" id="{31035DC3-9C15-454B-B30A-481BCB44D8CA}"/>
              </a:ext>
            </a:extLst>
          </p:cNvPr>
          <p:cNvCxnSpPr>
            <a:cxnSpLocks/>
          </p:cNvCxnSpPr>
          <p:nvPr/>
        </p:nvCxnSpPr>
        <p:spPr>
          <a:xfrm>
            <a:off x="8174461" y="1754892"/>
            <a:ext cx="35861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4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05750" y="-1"/>
            <a:ext cx="4286250" cy="6858000"/>
            <a:chOff x="7905750" y="-1"/>
            <a:chExt cx="4286250" cy="6858000"/>
          </a:xfrm>
        </p:grpSpPr>
        <p:sp>
          <p:nvSpPr>
            <p:cNvPr id="5" name="Freeform 4"/>
            <p:cNvSpPr/>
            <p:nvPr/>
          </p:nvSpPr>
          <p:spPr>
            <a:xfrm>
              <a:off x="7905750" y="-1"/>
              <a:ext cx="4286250" cy="6858000"/>
            </a:xfrm>
            <a:custGeom>
              <a:avLst/>
              <a:gdLst>
                <a:gd name="connsiteX0" fmla="*/ 3007895 w 4286250"/>
                <a:gd name="connsiteY0" fmla="*/ 0 h 6858000"/>
                <a:gd name="connsiteX1" fmla="*/ 4286250 w 4286250"/>
                <a:gd name="connsiteY1" fmla="*/ 0 h 6858000"/>
                <a:gd name="connsiteX2" fmla="*/ 4286250 w 4286250"/>
                <a:gd name="connsiteY2" fmla="*/ 6858000 h 6858000"/>
                <a:gd name="connsiteX3" fmla="*/ 0 w 4286250"/>
                <a:gd name="connsiteY3" fmla="*/ 6858000 h 6858000"/>
                <a:gd name="connsiteX4" fmla="*/ 3007895 w 42862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0" h="6858000">
                  <a:moveTo>
                    <a:pt x="3007895" y="0"/>
                  </a:moveTo>
                  <a:lnTo>
                    <a:pt x="4286250" y="0"/>
                  </a:lnTo>
                  <a:lnTo>
                    <a:pt x="4286250" y="6858000"/>
                  </a:lnTo>
                  <a:lnTo>
                    <a:pt x="0" y="6858000"/>
                  </a:lnTo>
                  <a:lnTo>
                    <a:pt x="3007895" y="0"/>
                  </a:lnTo>
                  <a:close/>
                </a:path>
              </a:pathLst>
            </a:custGeom>
            <a:solidFill>
              <a:srgbClr val="0E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53400" y="-1"/>
              <a:ext cx="2981325" cy="5949602"/>
            </a:xfrm>
            <a:custGeom>
              <a:avLst/>
              <a:gdLst>
                <a:gd name="connsiteX0" fmla="*/ 3007895 w 3436520"/>
                <a:gd name="connsiteY0" fmla="*/ 0 h 6858000"/>
                <a:gd name="connsiteX1" fmla="*/ 3436520 w 3436520"/>
                <a:gd name="connsiteY1" fmla="*/ 0 h 6858000"/>
                <a:gd name="connsiteX2" fmla="*/ 428625 w 3436520"/>
                <a:gd name="connsiteY2" fmla="*/ 6858000 h 6858000"/>
                <a:gd name="connsiteX3" fmla="*/ 0 w 3436520"/>
                <a:gd name="connsiteY3" fmla="*/ 6858000 h 6858000"/>
                <a:gd name="connsiteX4" fmla="*/ 3007895 w 34365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520" h="6858000">
                  <a:moveTo>
                    <a:pt x="3007895" y="0"/>
                  </a:moveTo>
                  <a:lnTo>
                    <a:pt x="3436520" y="0"/>
                  </a:lnTo>
                  <a:lnTo>
                    <a:pt x="428625" y="6858000"/>
                  </a:lnTo>
                  <a:lnTo>
                    <a:pt x="0" y="6858000"/>
                  </a:lnTo>
                  <a:lnTo>
                    <a:pt x="3007895" y="0"/>
                  </a:lnTo>
                  <a:close/>
                </a:path>
              </a:pathLst>
            </a:custGeom>
            <a:solidFill>
              <a:srgbClr val="039BD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20">
            <a:extLst>
              <a:ext uri="{FF2B5EF4-FFF2-40B4-BE49-F238E27FC236}">
                <a16:creationId xmlns:a16="http://schemas.microsoft.com/office/drawing/2014/main" id="{AD2789F9-8A33-1D49-81FB-28F652187AC3}"/>
              </a:ext>
            </a:extLst>
          </p:cNvPr>
          <p:cNvSpPr txBox="1"/>
          <p:nvPr/>
        </p:nvSpPr>
        <p:spPr>
          <a:xfrm>
            <a:off x="3781937" y="2864667"/>
            <a:ext cx="2831759" cy="646331"/>
          </a:xfrm>
          <a:prstGeom prst="rect">
            <a:avLst/>
          </a:prstGeom>
          <a:noFill/>
        </p:spPr>
        <p:txBody>
          <a:bodyPr wrap="square" rtlCol="0">
            <a:spAutoFit/>
          </a:bodyPr>
          <a:lstStyle/>
          <a:p>
            <a:pPr algn="ctr"/>
            <a:r>
              <a:rPr lang="id-ID" sz="3600" dirty="0" err="1">
                <a:solidFill>
                  <a:schemeClr val="bg2">
                    <a:lumMod val="10000"/>
                  </a:schemeClr>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機能一覧</a:t>
            </a:r>
            <a:endParaRPr lang="en-US" sz="3600" dirty="0">
              <a:solidFill>
                <a:schemeClr val="bg2">
                  <a:lumMod val="10000"/>
                </a:schemeClr>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Tree>
    <p:extLst>
      <p:ext uri="{BB962C8B-B14F-4D97-AF65-F5344CB8AC3E}">
        <p14:creationId xmlns:p14="http://schemas.microsoft.com/office/powerpoint/2010/main" val="176930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iragino Maru Gothic Pro W4" panose="020F0400000000000000" pitchFamily="34" charset="-128"/>
              <a:ea typeface="Hiragino Maru Gothic Pro W4" panose="020F0400000000000000" pitchFamily="34" charset="-128"/>
            </a:endParaRPr>
          </a:p>
        </p:txBody>
      </p:sp>
      <p:sp>
        <p:nvSpPr>
          <p:cNvPr id="22" name="TextBox 21"/>
          <p:cNvSpPr txBox="1"/>
          <p:nvPr/>
        </p:nvSpPr>
        <p:spPr>
          <a:xfrm>
            <a:off x="665331" y="243321"/>
            <a:ext cx="2981676" cy="461665"/>
          </a:xfrm>
          <a:prstGeom prst="rect">
            <a:avLst/>
          </a:prstGeom>
          <a:noFill/>
        </p:spPr>
        <p:txBody>
          <a:bodyPr wrap="square" rtlCol="0">
            <a:spAutoFit/>
          </a:bodyPr>
          <a:lstStyle/>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マイページ機能一覧</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CORPORATE PRESENTATION</a:t>
            </a:r>
            <a:endParaRPr lang="en-US" sz="1400" spc="3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graphicFrame>
        <p:nvGraphicFramePr>
          <p:cNvPr id="7" name="表 6">
            <a:extLst>
              <a:ext uri="{FF2B5EF4-FFF2-40B4-BE49-F238E27FC236}">
                <a16:creationId xmlns:a16="http://schemas.microsoft.com/office/drawing/2014/main" id="{59A808CB-B13E-D243-AD00-5FADC3F8B5DB}"/>
              </a:ext>
            </a:extLst>
          </p:cNvPr>
          <p:cNvGraphicFramePr>
            <a:graphicFrameLocks noGrp="1"/>
          </p:cNvGraphicFramePr>
          <p:nvPr>
            <p:extLst>
              <p:ext uri="{D42A27DB-BD31-4B8C-83A1-F6EECF244321}">
                <p14:modId xmlns:p14="http://schemas.microsoft.com/office/powerpoint/2010/main" val="2176221511"/>
              </p:ext>
            </p:extLst>
          </p:nvPr>
        </p:nvGraphicFramePr>
        <p:xfrm>
          <a:off x="1345057" y="1505217"/>
          <a:ext cx="9501886" cy="5147890"/>
        </p:xfrm>
        <a:graphic>
          <a:graphicData uri="http://schemas.openxmlformats.org/drawingml/2006/table">
            <a:tbl>
              <a:tblPr firstRow="1" bandRow="1">
                <a:tableStyleId>{5C22544A-7EE6-4342-B048-85BDC9FD1C3A}</a:tableStyleId>
              </a:tblPr>
              <a:tblGrid>
                <a:gridCol w="2462252">
                  <a:extLst>
                    <a:ext uri="{9D8B030D-6E8A-4147-A177-3AD203B41FA5}">
                      <a16:colId xmlns:a16="http://schemas.microsoft.com/office/drawing/2014/main" val="20000"/>
                    </a:ext>
                  </a:extLst>
                </a:gridCol>
                <a:gridCol w="7039634">
                  <a:extLst>
                    <a:ext uri="{9D8B030D-6E8A-4147-A177-3AD203B41FA5}">
                      <a16:colId xmlns:a16="http://schemas.microsoft.com/office/drawing/2014/main" val="20001"/>
                    </a:ext>
                  </a:extLst>
                </a:gridCol>
              </a:tblGrid>
              <a:tr h="251420">
                <a:tc>
                  <a:txBody>
                    <a:bodyPr/>
                    <a:lstStyle/>
                    <a:p>
                      <a:r>
                        <a:rPr kumimoji="1" lang="ja-JP" altLang="en-US" sz="1000" dirty="0">
                          <a:latin typeface="Hiragino Maru Gothic Pro W4" panose="020F0400000000000000" pitchFamily="34" charset="-128"/>
                          <a:ea typeface="Hiragino Maru Gothic Pro W4" panose="020F0400000000000000" pitchFamily="34" charset="-128"/>
                        </a:rPr>
                        <a:t>機能</a:t>
                      </a:r>
                    </a:p>
                  </a:txBody>
                  <a:tcPr marL="91439" marR="91439" marT="45713" marB="45713">
                    <a:solidFill>
                      <a:schemeClr val="accent1">
                        <a:lumMod val="50000"/>
                      </a:schemeClr>
                    </a:solidFill>
                  </a:tcPr>
                </a:tc>
                <a:tc>
                  <a:txBody>
                    <a:bodyPr/>
                    <a:lstStyle/>
                    <a:p>
                      <a:r>
                        <a:rPr kumimoji="1" lang="ja-JP" altLang="en-US" sz="1000" dirty="0">
                          <a:latin typeface="Hiragino Maru Gothic Pro W4" panose="020F0400000000000000" pitchFamily="34" charset="-128"/>
                          <a:ea typeface="Hiragino Maru Gothic Pro W4" panose="020F0400000000000000" pitchFamily="34" charset="-128"/>
                        </a:rPr>
                        <a:t>説明</a:t>
                      </a:r>
                    </a:p>
                  </a:txBody>
                  <a:tcPr marL="91439" marR="91439" marT="45713" marB="45713">
                    <a:solidFill>
                      <a:schemeClr val="accent1">
                        <a:lumMod val="50000"/>
                      </a:schemeClr>
                    </a:solidFill>
                  </a:tcPr>
                </a:tc>
                <a:extLst>
                  <a:ext uri="{0D108BD9-81ED-4DB2-BD59-A6C34878D82A}">
                    <a16:rowId xmlns:a16="http://schemas.microsoft.com/office/drawing/2014/main" val="10000"/>
                  </a:ext>
                </a:extLst>
              </a:tr>
              <a:tr h="296837">
                <a:tc>
                  <a:txBody>
                    <a:bodyPr/>
                    <a:lstStyle/>
                    <a:p>
                      <a:r>
                        <a:rPr kumimoji="1" lang="ja-JP" altLang="en-US" sz="800">
                          <a:latin typeface="Hiragino Maru Gothic Pro W4" panose="020F0400000000000000" pitchFamily="34" charset="-128"/>
                          <a:ea typeface="Hiragino Maru Gothic Pro W4" panose="020F0400000000000000" pitchFamily="34" charset="-128"/>
                        </a:rPr>
                        <a:t>アカウント作成</a:t>
                      </a:r>
                      <a:r>
                        <a:rPr kumimoji="1" lang="zh-TW" altLang="en-US" sz="800" dirty="0">
                          <a:latin typeface="Hiragino Maru Gothic Pro W4" panose="020F0400000000000000" pitchFamily="34" charset="-128"/>
                          <a:ea typeface="Hiragino Maru Gothic Pro W4" panose="020F0400000000000000" pitchFamily="34" charset="-128"/>
                        </a:rPr>
                        <a:t>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マイページを利用するための会員として新規登録を行う</a:t>
                      </a:r>
                    </a:p>
                  </a:txBody>
                  <a:tcPr marL="91439" marR="91439" marT="45713" marB="45713"/>
                </a:tc>
                <a:extLst>
                  <a:ext uri="{0D108BD9-81ED-4DB2-BD59-A6C34878D82A}">
                    <a16:rowId xmlns:a16="http://schemas.microsoft.com/office/drawing/2014/main" val="10002"/>
                  </a:ext>
                </a:extLst>
              </a:tr>
              <a:tr h="2968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パスワード再設定機能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登録されている会員のパスワードを再設定をする</a:t>
                      </a:r>
                    </a:p>
                  </a:txBody>
                  <a:tcPr marL="91439" marR="91439" marT="45713" marB="45713"/>
                </a:tc>
                <a:extLst>
                  <a:ext uri="{0D108BD9-81ED-4DB2-BD59-A6C34878D82A}">
                    <a16:rowId xmlns:a16="http://schemas.microsoft.com/office/drawing/2014/main" val="10003"/>
                  </a:ext>
                </a:extLst>
              </a:tr>
              <a:tr h="335265">
                <a:tc>
                  <a:txBody>
                    <a:bodyPr/>
                    <a:lstStyle/>
                    <a:p>
                      <a:r>
                        <a:rPr kumimoji="1" lang="ja-JP" altLang="en-US" sz="800">
                          <a:latin typeface="Hiragino Maru Gothic Pro W4" panose="020F0400000000000000" pitchFamily="34" charset="-128"/>
                          <a:ea typeface="Hiragino Maru Gothic Pro W4" panose="020F0400000000000000" pitchFamily="34" charset="-128"/>
                        </a:rPr>
                        <a:t>演題登録</a:t>
                      </a:r>
                      <a:r>
                        <a:rPr kumimoji="1" lang="zh-TW" altLang="en-US" sz="800" dirty="0">
                          <a:latin typeface="Hiragino Maru Gothic Pro W4" panose="020F0400000000000000" pitchFamily="34" charset="-128"/>
                          <a:ea typeface="Hiragino Maru Gothic Pro W4" panose="020F0400000000000000" pitchFamily="34" charset="-128"/>
                        </a:rPr>
                        <a:t>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会議に向けた論文の投稿を行う機能</a:t>
                      </a:r>
                      <a:endParaRPr kumimoji="1" lang="en-US" altLang="ja-JP" sz="800" dirty="0">
                        <a:latin typeface="Hiragino Maru Gothic Pro W4" panose="020F0400000000000000" pitchFamily="34" charset="-128"/>
                        <a:ea typeface="Hiragino Maru Gothic Pro W4" panose="020F0400000000000000" pitchFamily="34" charset="-128"/>
                      </a:endParaRPr>
                    </a:p>
                    <a:p>
                      <a:r>
                        <a:rPr kumimoji="1" lang="ja-JP" altLang="en-US" sz="800" dirty="0">
                          <a:latin typeface="Hiragino Maru Gothic Pro W4" panose="020F0400000000000000" pitchFamily="34" charset="-128"/>
                          <a:ea typeface="Hiragino Maru Gothic Pro W4" panose="020F0400000000000000" pitchFamily="34" charset="-128"/>
                        </a:rPr>
                        <a:t>投稿可能なファイルは、</a:t>
                      </a:r>
                      <a:r>
                        <a:rPr kumimoji="1" lang="en-US" altLang="ja-JP" sz="800" dirty="0">
                          <a:latin typeface="Hiragino Maru Gothic Pro W4" panose="020F0400000000000000" pitchFamily="34" charset="-128"/>
                          <a:ea typeface="Hiragino Maru Gothic Pro W4" panose="020F0400000000000000" pitchFamily="34" charset="-128"/>
                        </a:rPr>
                        <a:t>Microsoft Office Word </a:t>
                      </a:r>
                      <a:r>
                        <a:rPr kumimoji="1" lang="ja-JP" altLang="en-US" sz="800" dirty="0">
                          <a:latin typeface="Hiragino Maru Gothic Pro W4" panose="020F0400000000000000" pitchFamily="34" charset="-128"/>
                          <a:ea typeface="Hiragino Maru Gothic Pro W4" panose="020F0400000000000000" pitchFamily="34" charset="-128"/>
                        </a:rPr>
                        <a:t>ファイル もしくは </a:t>
                      </a:r>
                      <a:r>
                        <a:rPr kumimoji="1" lang="en-US" altLang="ja-JP" sz="800" dirty="0">
                          <a:latin typeface="Hiragino Maru Gothic Pro W4" panose="020F0400000000000000" pitchFamily="34" charset="-128"/>
                          <a:ea typeface="Hiragino Maru Gothic Pro W4" panose="020F0400000000000000" pitchFamily="34" charset="-128"/>
                        </a:rPr>
                        <a:t>PDF </a:t>
                      </a:r>
                      <a:r>
                        <a:rPr kumimoji="1" lang="ja-JP" altLang="en-US" sz="800" dirty="0">
                          <a:latin typeface="Hiragino Maru Gothic Pro W4" panose="020F0400000000000000" pitchFamily="34" charset="-128"/>
                          <a:ea typeface="Hiragino Maru Gothic Pro W4" panose="020F0400000000000000" pitchFamily="34" charset="-128"/>
                        </a:rPr>
                        <a:t>ファイル</a:t>
                      </a:r>
                    </a:p>
                  </a:txBody>
                  <a:tcPr marL="91439" marR="91439" marT="45713" marB="45713"/>
                </a:tc>
                <a:extLst>
                  <a:ext uri="{0D108BD9-81ED-4DB2-BD59-A6C34878D82A}">
                    <a16:rowId xmlns:a16="http://schemas.microsoft.com/office/drawing/2014/main" val="10004"/>
                  </a:ext>
                </a:extLst>
              </a:tr>
              <a:tr h="2968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参加登録機能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会議に対して参加予約を行う機能を構築する。なお、参加費用については通常料金／早割り料金と会員属性（一般</a:t>
                      </a:r>
                      <a:r>
                        <a:rPr kumimoji="1" lang="en-US" altLang="ja-JP" sz="800" dirty="0">
                          <a:latin typeface="Hiragino Maru Gothic Pro W4" panose="020F0400000000000000" pitchFamily="34" charset="-128"/>
                          <a:ea typeface="Hiragino Maru Gothic Pro W4" panose="020F0400000000000000" pitchFamily="34" charset="-128"/>
                        </a:rPr>
                        <a:t>/</a:t>
                      </a:r>
                      <a:r>
                        <a:rPr kumimoji="1" lang="ja-JP" altLang="en-US" sz="800" dirty="0">
                          <a:latin typeface="Hiragino Maru Gothic Pro W4" panose="020F0400000000000000" pitchFamily="34" charset="-128"/>
                          <a:ea typeface="Hiragino Maru Gothic Pro W4" panose="020F0400000000000000" pitchFamily="34" charset="-128"/>
                        </a:rPr>
                        <a:t>学生）を用意する。</a:t>
                      </a:r>
                    </a:p>
                  </a:txBody>
                  <a:tcPr marL="91439" marR="91439" marT="45713" marB="45713"/>
                </a:tc>
                <a:extLst>
                  <a:ext uri="{0D108BD9-81ED-4DB2-BD59-A6C34878D82A}">
                    <a16:rowId xmlns:a16="http://schemas.microsoft.com/office/drawing/2014/main" val="10005"/>
                  </a:ext>
                </a:extLst>
              </a:tr>
              <a:tr h="335265">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クレジットカード決済機能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クレジットカードを使用して、会議の参加費用の決済を行う機能。決済金額は参加登録した際の会員属性や参加登録時期によって自動的に判別する。</a:t>
                      </a:r>
                    </a:p>
                  </a:txBody>
                  <a:tcPr marL="91439" marR="91439" marT="45713" marB="45713"/>
                </a:tc>
                <a:extLst>
                  <a:ext uri="{0D108BD9-81ED-4DB2-BD59-A6C34878D82A}">
                    <a16:rowId xmlns:a16="http://schemas.microsoft.com/office/drawing/2014/main" val="10006"/>
                  </a:ext>
                </a:extLst>
              </a:tr>
              <a:tr h="335265">
                <a:tc>
                  <a:txBody>
                    <a:bodyPr/>
                    <a:lstStyle/>
                    <a:p>
                      <a:r>
                        <a:rPr kumimoji="1" lang="ja-JP" altLang="en-US" sz="800">
                          <a:latin typeface="Hiragino Maru Gothic Pro W4" panose="020F0400000000000000" pitchFamily="34" charset="-128"/>
                          <a:ea typeface="Hiragino Maru Gothic Pro W4" panose="020F0400000000000000" pitchFamily="34" charset="-128"/>
                        </a:rPr>
                        <a:t>オンラインプログラム機能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a:latin typeface="Hiragino Maru Gothic Pro W4" panose="020F0400000000000000" pitchFamily="34" charset="-128"/>
                          <a:ea typeface="Hiragino Maru Gothic Pro W4" panose="020F0400000000000000" pitchFamily="34" charset="-128"/>
                        </a:rPr>
                        <a:t>大会プログラムへのアクセス</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extLst>
                  <a:ext uri="{0D108BD9-81ED-4DB2-BD59-A6C34878D82A}">
                    <a16:rowId xmlns:a16="http://schemas.microsoft.com/office/drawing/2014/main" val="3903356929"/>
                  </a:ext>
                </a:extLst>
              </a:tr>
              <a:tr h="335265">
                <a:tc>
                  <a:txBody>
                    <a:bodyPr/>
                    <a:lstStyle/>
                    <a:p>
                      <a:r>
                        <a:rPr kumimoji="1" lang="ja-JP" altLang="en-US" sz="800">
                          <a:latin typeface="Hiragino Maru Gothic Pro W4" panose="020F0400000000000000" pitchFamily="34" charset="-128"/>
                          <a:ea typeface="Hiragino Maru Gothic Pro W4" panose="020F0400000000000000" pitchFamily="34" charset="-128"/>
                        </a:rPr>
                        <a:t>発表へのコメント機能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a:latin typeface="Hiragino Maru Gothic Pro W4" panose="020F0400000000000000" pitchFamily="34" charset="-128"/>
                          <a:ea typeface="Hiragino Maru Gothic Pro W4" panose="020F0400000000000000" pitchFamily="34" charset="-128"/>
                        </a:rPr>
                        <a:t>発表詳細ページより発表に対しコメントを行う機能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extLst>
                  <a:ext uri="{0D108BD9-81ED-4DB2-BD59-A6C34878D82A}">
                    <a16:rowId xmlns:a16="http://schemas.microsoft.com/office/drawing/2014/main" val="760536600"/>
                  </a:ext>
                </a:extLst>
              </a:tr>
              <a:tr h="335265">
                <a:tc>
                  <a:txBody>
                    <a:bodyPr/>
                    <a:lstStyle/>
                    <a:p>
                      <a:r>
                        <a:rPr kumimoji="1" lang="ja-JP" altLang="en-US" sz="800">
                          <a:latin typeface="Hiragino Maru Gothic Pro W4" panose="020F0400000000000000" pitchFamily="34" charset="-128"/>
                          <a:ea typeface="Hiragino Maru Gothic Pro W4" panose="020F0400000000000000" pitchFamily="34" charset="-128"/>
                        </a:rPr>
                        <a:t>発表へのいいね機能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latin typeface="Hiragino Maru Gothic Pro W4" panose="020F0400000000000000" pitchFamily="34" charset="-128"/>
                          <a:ea typeface="Hiragino Maru Gothic Pro W4" panose="020F0400000000000000" pitchFamily="34" charset="-128"/>
                        </a:rPr>
                        <a:t>発表に対しいいねのアクションを行う機能</a:t>
                      </a:r>
                    </a:p>
                  </a:txBody>
                  <a:tcPr marL="91439" marR="91439" marT="45713" marB="45713"/>
                </a:tc>
                <a:extLst>
                  <a:ext uri="{0D108BD9-81ED-4DB2-BD59-A6C34878D82A}">
                    <a16:rowId xmlns:a16="http://schemas.microsoft.com/office/drawing/2014/main" val="2977956143"/>
                  </a:ext>
                </a:extLst>
              </a:tr>
              <a:tr h="335265">
                <a:tc>
                  <a:txBody>
                    <a:bodyPr/>
                    <a:lstStyle/>
                    <a:p>
                      <a:r>
                        <a:rPr kumimoji="1" lang="ja-JP" altLang="en-US" sz="800">
                          <a:latin typeface="Hiragino Maru Gothic Pro W4" panose="020F0400000000000000" pitchFamily="34" charset="-128"/>
                          <a:ea typeface="Hiragino Maru Gothic Pro W4" panose="020F0400000000000000" pitchFamily="34" charset="-128"/>
                        </a:rPr>
                        <a:t>発表ブックマーク機能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latin typeface="Hiragino Maru Gothic Pro W4" panose="020F0400000000000000" pitchFamily="34" charset="-128"/>
                          <a:ea typeface="Hiragino Maru Gothic Pro W4" panose="020F0400000000000000" pitchFamily="34" charset="-128"/>
                        </a:rPr>
                        <a:t>各発表に対してブックマークをつけ、リストを作成する機能</a:t>
                      </a:r>
                    </a:p>
                  </a:txBody>
                  <a:tcPr marL="91439" marR="91439" marT="45713" marB="45713"/>
                </a:tc>
                <a:extLst>
                  <a:ext uri="{0D108BD9-81ED-4DB2-BD59-A6C34878D82A}">
                    <a16:rowId xmlns:a16="http://schemas.microsoft.com/office/drawing/2014/main" val="2180994506"/>
                  </a:ext>
                </a:extLst>
              </a:tr>
              <a:tr h="2968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バッチネーム確認機能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会議当日に配布されるバッチネームを画面上で簡易的に確認できる機能</a:t>
                      </a:r>
                    </a:p>
                  </a:txBody>
                  <a:tcPr marL="91439" marR="91439" marT="45713" marB="45713"/>
                </a:tc>
                <a:extLst>
                  <a:ext uri="{0D108BD9-81ED-4DB2-BD59-A6C34878D82A}">
                    <a16:rowId xmlns:a16="http://schemas.microsoft.com/office/drawing/2014/main" val="10007"/>
                  </a:ext>
                </a:extLst>
              </a:tr>
              <a:tr h="2968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領収書ダウンロード機能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決済された参加費用の領収書をダウンロードできる機能</a:t>
                      </a:r>
                    </a:p>
                  </a:txBody>
                  <a:tcPr marL="91439" marR="91439" marT="45713" marB="45713"/>
                </a:tc>
                <a:extLst>
                  <a:ext uri="{0D108BD9-81ED-4DB2-BD59-A6C34878D82A}">
                    <a16:rowId xmlns:a16="http://schemas.microsoft.com/office/drawing/2014/main" val="10008"/>
                  </a:ext>
                </a:extLst>
              </a:tr>
              <a:tr h="296837">
                <a:tc>
                  <a:txBody>
                    <a:bodyPr/>
                    <a:lstStyle/>
                    <a:p>
                      <a:r>
                        <a:rPr kumimoji="1" lang="ja-JP" altLang="en-US" sz="800">
                          <a:latin typeface="Hiragino Maru Gothic Pro W4" panose="020F0400000000000000" pitchFamily="34" charset="-128"/>
                          <a:ea typeface="Hiragino Maru Gothic Pro W4" panose="020F0400000000000000" pitchFamily="34" charset="-128"/>
                        </a:rPr>
                        <a:t>参加証ダウンロード機能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a:latin typeface="Hiragino Maru Gothic Pro W4" panose="020F0400000000000000" pitchFamily="34" charset="-128"/>
                          <a:ea typeface="Hiragino Maru Gothic Pro W4" panose="020F0400000000000000" pitchFamily="34" charset="-128"/>
                        </a:rPr>
                        <a:t>参加証をダウンロードできる機能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extLst>
                  <a:ext uri="{0D108BD9-81ED-4DB2-BD59-A6C34878D82A}">
                    <a16:rowId xmlns:a16="http://schemas.microsoft.com/office/drawing/2014/main" val="3251315217"/>
                  </a:ext>
                </a:extLst>
              </a:tr>
              <a:tr h="296837">
                <a:tc>
                  <a:txBody>
                    <a:bodyPr/>
                    <a:lstStyle/>
                    <a:p>
                      <a:r>
                        <a:rPr kumimoji="1" lang="zh-TW" altLang="en-US" sz="800" dirty="0">
                          <a:latin typeface="Hiragino Maru Gothic Pro W4" panose="020F0400000000000000" pitchFamily="34" charset="-128"/>
                          <a:ea typeface="Hiragino Maru Gothic Pro W4" panose="020F0400000000000000" pitchFamily="34" charset="-128"/>
                        </a:rPr>
                        <a:t>会員情報変更機能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登録されている会員の会員情報を変更する機能</a:t>
                      </a:r>
                    </a:p>
                  </a:txBody>
                  <a:tcPr marL="91439" marR="91439" marT="45713" marB="45713"/>
                </a:tc>
                <a:extLst>
                  <a:ext uri="{0D108BD9-81ED-4DB2-BD59-A6C34878D82A}">
                    <a16:rowId xmlns:a16="http://schemas.microsoft.com/office/drawing/2014/main" val="10009"/>
                  </a:ext>
                </a:extLst>
              </a:tr>
              <a:tr h="213346">
                <a:tc>
                  <a:txBody>
                    <a:bodyPr/>
                    <a:lstStyle/>
                    <a:p>
                      <a:r>
                        <a:rPr kumimoji="1" lang="ja-JP" altLang="en-US" sz="800">
                          <a:latin typeface="Hiragino Maru Gothic Pro W4" panose="020F0400000000000000" pitchFamily="34" charset="-128"/>
                          <a:ea typeface="Hiragino Maru Gothic Pro W4" panose="020F0400000000000000" pitchFamily="34" charset="-128"/>
                        </a:rPr>
                        <a:t>会場受付用</a:t>
                      </a:r>
                      <a:r>
                        <a:rPr kumimoji="1" lang="en-US" altLang="ja-JP" sz="800" dirty="0">
                          <a:latin typeface="Hiragino Maru Gothic Pro W4" panose="020F0400000000000000" pitchFamily="34" charset="-128"/>
                          <a:ea typeface="Hiragino Maru Gothic Pro W4" panose="020F0400000000000000" pitchFamily="34" charset="-128"/>
                        </a:rPr>
                        <a:t>QR</a:t>
                      </a:r>
                      <a:r>
                        <a:rPr kumimoji="1" lang="ja-JP" altLang="en-US" sz="800">
                          <a:latin typeface="Hiragino Maru Gothic Pro W4" panose="020F0400000000000000" pitchFamily="34" charset="-128"/>
                          <a:ea typeface="Hiragino Maru Gothic Pro W4" panose="020F0400000000000000" pitchFamily="34" charset="-128"/>
                        </a:rPr>
                        <a:t>コード発行機能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当日会場にて受付する際に</a:t>
                      </a:r>
                      <a:r>
                        <a:rPr kumimoji="1" lang="ja-JP" altLang="en-US" sz="800">
                          <a:latin typeface="Hiragino Maru Gothic Pro W4" panose="020F0400000000000000" pitchFamily="34" charset="-128"/>
                          <a:ea typeface="Hiragino Maru Gothic Pro W4" panose="020F0400000000000000" pitchFamily="34" charset="-128"/>
                        </a:rPr>
                        <a:t>使用する</a:t>
                      </a:r>
                      <a:r>
                        <a:rPr kumimoji="1" lang="en-US" altLang="ja-JP" sz="800" dirty="0">
                          <a:latin typeface="Hiragino Maru Gothic Pro W4" panose="020F0400000000000000" pitchFamily="34" charset="-128"/>
                          <a:ea typeface="Hiragino Maru Gothic Pro W4" panose="020F0400000000000000" pitchFamily="34" charset="-128"/>
                        </a:rPr>
                        <a:t>QR</a:t>
                      </a:r>
                      <a:r>
                        <a:rPr kumimoji="1" lang="ja-JP" altLang="en-US" sz="800">
                          <a:latin typeface="Hiragino Maru Gothic Pro W4" panose="020F0400000000000000" pitchFamily="34" charset="-128"/>
                          <a:ea typeface="Hiragino Maru Gothic Pro W4" panose="020F0400000000000000" pitchFamily="34" charset="-128"/>
                        </a:rPr>
                        <a:t>コード</a:t>
                      </a:r>
                      <a:r>
                        <a:rPr kumimoji="1" lang="ja-JP" altLang="en-US" sz="800" dirty="0">
                          <a:latin typeface="Hiragino Maru Gothic Pro W4" panose="020F0400000000000000" pitchFamily="34" charset="-128"/>
                          <a:ea typeface="Hiragino Maru Gothic Pro W4" panose="020F0400000000000000" pitchFamily="34" charset="-128"/>
                        </a:rPr>
                        <a:t>を表示・印刷する機能</a:t>
                      </a:r>
                    </a:p>
                  </a:txBody>
                  <a:tcPr marL="91439" marR="91439" marT="45713" marB="45713"/>
                </a:tc>
                <a:extLst>
                  <a:ext uri="{0D108BD9-81ED-4DB2-BD59-A6C34878D82A}">
                    <a16:rowId xmlns:a16="http://schemas.microsoft.com/office/drawing/2014/main" val="10010"/>
                  </a:ext>
                </a:extLst>
              </a:tr>
              <a:tr h="2968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招待会員参加登録機能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招待会員として無料で参加できる会員の参加予約を行う</a:t>
                      </a:r>
                      <a:r>
                        <a:rPr kumimoji="1" lang="ja-JP" altLang="en-US" sz="800">
                          <a:latin typeface="Hiragino Maru Gothic Pro W4" panose="020F0400000000000000" pitchFamily="34" charset="-128"/>
                          <a:ea typeface="Hiragino Maru Gothic Pro W4" panose="020F0400000000000000" pitchFamily="34" charset="-128"/>
                        </a:rPr>
                        <a:t>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13" marB="45713"/>
                </a:tc>
                <a:extLst>
                  <a:ext uri="{0D108BD9-81ED-4DB2-BD59-A6C34878D82A}">
                    <a16:rowId xmlns:a16="http://schemas.microsoft.com/office/drawing/2014/main" val="10011"/>
                  </a:ext>
                </a:extLst>
              </a:tr>
              <a:tr h="2968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事務局へのお問い合わせ機能</a:t>
                      </a:r>
                    </a:p>
                  </a:txBody>
                  <a:tcPr marL="91439" marR="91439" marT="45713" marB="4571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事務局へのお問い合わせフォーム</a:t>
                      </a:r>
                    </a:p>
                  </a:txBody>
                  <a:tcPr marL="91439" marR="91439" marT="45713" marB="45713"/>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14372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76688901-744B-CB48-A399-3953209AF34D}"/>
              </a:ext>
            </a:extLst>
          </p:cNvPr>
          <p:cNvSpPr/>
          <p:nvPr/>
        </p:nvSpPr>
        <p:spPr>
          <a:xfrm>
            <a:off x="4041870" y="1034195"/>
            <a:ext cx="6512923" cy="5294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Maru Gothic Pro W4" panose="020F0400000000000000" pitchFamily="34" charset="-128"/>
              <a:ea typeface="Hiragino Maru Gothic Pro W4" panose="020F0400000000000000" pitchFamily="34" charset="-128"/>
            </a:endParaRPr>
          </a:p>
        </p:txBody>
      </p:sp>
      <p:pic>
        <p:nvPicPr>
          <p:cNvPr id="5" name="図 4" descr="図形&#10;&#10;低い精度で自動的に生成された説明">
            <a:extLst>
              <a:ext uri="{FF2B5EF4-FFF2-40B4-BE49-F238E27FC236}">
                <a16:creationId xmlns:a16="http://schemas.microsoft.com/office/drawing/2014/main" id="{BB425F50-37A9-EF4D-8C9B-CBBA45947A13}"/>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10915" y="2264997"/>
            <a:ext cx="1132313" cy="1461049"/>
          </a:xfrm>
          <a:prstGeom prst="rect">
            <a:avLst/>
          </a:prstGeom>
          <a:noFill/>
        </p:spPr>
      </p:pic>
      <p:pic>
        <p:nvPicPr>
          <p:cNvPr id="6" name="図 5" descr="図形&#10;&#10;低い精度で自動的に生成された説明">
            <a:extLst>
              <a:ext uri="{FF2B5EF4-FFF2-40B4-BE49-F238E27FC236}">
                <a16:creationId xmlns:a16="http://schemas.microsoft.com/office/drawing/2014/main" id="{50643633-E8C6-3645-A8A5-E7A3793F9687}"/>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4">
                    <a14:imgEffect>
                      <a14:colorTemperature colorTemp="11500"/>
                    </a14:imgEffect>
                    <a14:imgEffect>
                      <a14:saturation sat="5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6566" y="1573994"/>
            <a:ext cx="1132313" cy="1461049"/>
          </a:xfrm>
          <a:prstGeom prst="rect">
            <a:avLst/>
          </a:prstGeom>
          <a:noFill/>
        </p:spPr>
      </p:pic>
      <p:sp>
        <p:nvSpPr>
          <p:cNvPr id="2" name="テキスト ボックス 1">
            <a:extLst>
              <a:ext uri="{FF2B5EF4-FFF2-40B4-BE49-F238E27FC236}">
                <a16:creationId xmlns:a16="http://schemas.microsoft.com/office/drawing/2014/main" id="{E2B52739-ABB2-1A43-9BAF-3EE598124978}"/>
              </a:ext>
            </a:extLst>
          </p:cNvPr>
          <p:cNvSpPr txBox="1"/>
          <p:nvPr/>
        </p:nvSpPr>
        <p:spPr>
          <a:xfrm>
            <a:off x="831580" y="1134231"/>
            <a:ext cx="1520508" cy="400110"/>
          </a:xfrm>
          <a:prstGeom prst="rect">
            <a:avLst/>
          </a:prstGeom>
          <a:noFill/>
        </p:spPr>
        <p:txBody>
          <a:bodyPr wrap="square" rtlCol="0">
            <a:spAutoFit/>
          </a:bodyPr>
          <a:lstStyle/>
          <a:p>
            <a:r>
              <a:rPr kumimoji="1" lang="ja-JP" altLang="en-US" sz="2000">
                <a:latin typeface="Hiragino Maru Gothic Pro W4" panose="020F0400000000000000" pitchFamily="34" charset="-128"/>
                <a:ea typeface="Hiragino Maru Gothic Pro W4" panose="020F0400000000000000" pitchFamily="34" charset="-128"/>
              </a:rPr>
              <a:t>参加者</a:t>
            </a:r>
            <a:endParaRPr kumimoji="1" lang="ja-JP" altLang="en-US" sz="2800">
              <a:latin typeface="Hiragino Maru Gothic Pro W4" panose="020F0400000000000000" pitchFamily="34" charset="-128"/>
              <a:ea typeface="Hiragino Maru Gothic Pro W4" panose="020F0400000000000000" pitchFamily="34" charset="-128"/>
            </a:endParaRPr>
          </a:p>
        </p:txBody>
      </p:sp>
      <p:sp>
        <p:nvSpPr>
          <p:cNvPr id="8" name="テキスト ボックス 7">
            <a:extLst>
              <a:ext uri="{FF2B5EF4-FFF2-40B4-BE49-F238E27FC236}">
                <a16:creationId xmlns:a16="http://schemas.microsoft.com/office/drawing/2014/main" id="{D5518BB6-FC0D-CD49-829A-60CE3D247986}"/>
              </a:ext>
            </a:extLst>
          </p:cNvPr>
          <p:cNvSpPr txBox="1"/>
          <p:nvPr/>
        </p:nvSpPr>
        <p:spPr>
          <a:xfrm>
            <a:off x="8777012" y="1625392"/>
            <a:ext cx="1520508" cy="400110"/>
          </a:xfrm>
          <a:prstGeom prst="rect">
            <a:avLst/>
          </a:prstGeom>
          <a:noFill/>
        </p:spPr>
        <p:txBody>
          <a:bodyPr wrap="square" rtlCol="0">
            <a:spAutoFit/>
          </a:bodyPr>
          <a:lstStyle/>
          <a:p>
            <a:r>
              <a:rPr kumimoji="1" lang="ja-JP" altLang="en-US" sz="2000">
                <a:latin typeface="Hiragino Maru Gothic Pro W4" panose="020F0400000000000000" pitchFamily="34" charset="-128"/>
                <a:ea typeface="Hiragino Maru Gothic Pro W4" panose="020F0400000000000000" pitchFamily="34" charset="-128"/>
              </a:rPr>
              <a:t>事務局</a:t>
            </a:r>
          </a:p>
        </p:txBody>
      </p:sp>
      <p:sp>
        <p:nvSpPr>
          <p:cNvPr id="3" name="正方形/長方形 2">
            <a:extLst>
              <a:ext uri="{FF2B5EF4-FFF2-40B4-BE49-F238E27FC236}">
                <a16:creationId xmlns:a16="http://schemas.microsoft.com/office/drawing/2014/main" id="{B98C3EFA-B6D8-F648-AC73-58B526DCEEBF}"/>
              </a:ext>
            </a:extLst>
          </p:cNvPr>
          <p:cNvSpPr/>
          <p:nvPr/>
        </p:nvSpPr>
        <p:spPr>
          <a:xfrm>
            <a:off x="1961681" y="1571213"/>
            <a:ext cx="1132313" cy="1286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Maru Gothic Pro W4" panose="020F0400000000000000" pitchFamily="34" charset="-128"/>
              <a:ea typeface="Hiragino Maru Gothic Pro W4" panose="020F0400000000000000" pitchFamily="34" charset="-128"/>
            </a:endParaRPr>
          </a:p>
        </p:txBody>
      </p:sp>
      <p:sp>
        <p:nvSpPr>
          <p:cNvPr id="4" name="テキスト ボックス 3">
            <a:extLst>
              <a:ext uri="{FF2B5EF4-FFF2-40B4-BE49-F238E27FC236}">
                <a16:creationId xmlns:a16="http://schemas.microsoft.com/office/drawing/2014/main" id="{BB1A1A44-2C74-734E-984D-FB51BF8E250F}"/>
              </a:ext>
            </a:extLst>
          </p:cNvPr>
          <p:cNvSpPr txBox="1"/>
          <p:nvPr/>
        </p:nvSpPr>
        <p:spPr>
          <a:xfrm>
            <a:off x="1988483" y="2012478"/>
            <a:ext cx="1368355" cy="338554"/>
          </a:xfrm>
          <a:prstGeom prst="rect">
            <a:avLst/>
          </a:prstGeom>
          <a:noFill/>
        </p:spPr>
        <p:txBody>
          <a:bodyPr wrap="square" rtlCol="0">
            <a:spAutoFit/>
          </a:bodyPr>
          <a:lstStyle/>
          <a:p>
            <a:r>
              <a:rPr kumimoji="1" lang="ja-JP" altLang="en-US" sz="1600">
                <a:latin typeface="Hiragino Maru Gothic Pro W4" panose="020F0400000000000000" pitchFamily="34" charset="-128"/>
                <a:ea typeface="Hiragino Maru Gothic Pro W4" panose="020F0400000000000000" pitchFamily="34" charset="-128"/>
              </a:rPr>
              <a:t>大会サイト</a:t>
            </a:r>
          </a:p>
        </p:txBody>
      </p:sp>
      <p:pic>
        <p:nvPicPr>
          <p:cNvPr id="9" name="図 8">
            <a:extLst>
              <a:ext uri="{FF2B5EF4-FFF2-40B4-BE49-F238E27FC236}">
                <a16:creationId xmlns:a16="http://schemas.microsoft.com/office/drawing/2014/main" id="{C92C2BF3-7F29-AF40-8290-642FEDEC6241}"/>
              </a:ext>
            </a:extLst>
          </p:cNvPr>
          <p:cNvPicPr>
            <a:picLocks noChangeAspect="1"/>
          </p:cNvPicPr>
          <p:nvPr/>
        </p:nvPicPr>
        <p:blipFill>
          <a:blip r:embed="rId5"/>
          <a:stretch>
            <a:fillRect/>
          </a:stretch>
        </p:blipFill>
        <p:spPr>
          <a:xfrm>
            <a:off x="6661179" y="4364351"/>
            <a:ext cx="1553466" cy="1192840"/>
          </a:xfrm>
          <a:prstGeom prst="rect">
            <a:avLst/>
          </a:prstGeom>
        </p:spPr>
      </p:pic>
      <p:sp>
        <p:nvSpPr>
          <p:cNvPr id="23" name="テキスト ボックス 22">
            <a:extLst>
              <a:ext uri="{FF2B5EF4-FFF2-40B4-BE49-F238E27FC236}">
                <a16:creationId xmlns:a16="http://schemas.microsoft.com/office/drawing/2014/main" id="{0C672AC3-D68F-4847-BBBD-368A4114ED07}"/>
              </a:ext>
            </a:extLst>
          </p:cNvPr>
          <p:cNvSpPr txBox="1"/>
          <p:nvPr/>
        </p:nvSpPr>
        <p:spPr>
          <a:xfrm>
            <a:off x="4801985" y="5802812"/>
            <a:ext cx="1606823" cy="276999"/>
          </a:xfrm>
          <a:prstGeom prst="rect">
            <a:avLst/>
          </a:prstGeom>
          <a:noFill/>
        </p:spPr>
        <p:txBody>
          <a:bodyPr wrap="square" rtlCol="0">
            <a:spAutoFit/>
          </a:bodyPr>
          <a:lstStyle/>
          <a:p>
            <a:r>
              <a:rPr kumimoji="1" lang="ja-JP" altLang="en-US" sz="1200">
                <a:latin typeface="Hiragino Maru Gothic Pro W4" panose="020F0400000000000000" pitchFamily="34" charset="-128"/>
                <a:ea typeface="Hiragino Maru Gothic Pro W4" panose="020F0400000000000000" pitchFamily="34" charset="-128"/>
              </a:rPr>
              <a:t>オンライン参加</a:t>
            </a:r>
          </a:p>
        </p:txBody>
      </p:sp>
      <p:sp>
        <p:nvSpPr>
          <p:cNvPr id="24" name="テキスト ボックス 23">
            <a:extLst>
              <a:ext uri="{FF2B5EF4-FFF2-40B4-BE49-F238E27FC236}">
                <a16:creationId xmlns:a16="http://schemas.microsoft.com/office/drawing/2014/main" id="{87326EC7-BD75-2C47-8752-1C2D4CB3F879}"/>
              </a:ext>
            </a:extLst>
          </p:cNvPr>
          <p:cNvSpPr txBox="1"/>
          <p:nvPr/>
        </p:nvSpPr>
        <p:spPr>
          <a:xfrm>
            <a:off x="6812095" y="5818201"/>
            <a:ext cx="1606823" cy="276999"/>
          </a:xfrm>
          <a:prstGeom prst="rect">
            <a:avLst/>
          </a:prstGeom>
          <a:noFill/>
        </p:spPr>
        <p:txBody>
          <a:bodyPr wrap="square" rtlCol="0">
            <a:spAutoFit/>
          </a:bodyPr>
          <a:lstStyle/>
          <a:p>
            <a:r>
              <a:rPr kumimoji="1" lang="ja-JP" altLang="en-US" sz="1200">
                <a:latin typeface="Hiragino Maru Gothic Pro W4" panose="020F0400000000000000" pitchFamily="34" charset="-128"/>
                <a:ea typeface="Hiragino Maru Gothic Pro W4" panose="020F0400000000000000" pitchFamily="34" charset="-128"/>
              </a:rPr>
              <a:t>リアル会場参加</a:t>
            </a:r>
          </a:p>
        </p:txBody>
      </p:sp>
      <p:pic>
        <p:nvPicPr>
          <p:cNvPr id="29" name="図 2" descr="時計, 挿絵 が含まれている画像&#10;&#10;自動的に生成された説明">
            <a:extLst>
              <a:ext uri="{FF2B5EF4-FFF2-40B4-BE49-F238E27FC236}">
                <a16:creationId xmlns:a16="http://schemas.microsoft.com/office/drawing/2014/main" id="{9CB70D61-1059-2A42-8052-830019AA4D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7078" y="689434"/>
            <a:ext cx="2371840" cy="5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線矢印コネクタ 41">
            <a:extLst>
              <a:ext uri="{FF2B5EF4-FFF2-40B4-BE49-F238E27FC236}">
                <a16:creationId xmlns:a16="http://schemas.microsoft.com/office/drawing/2014/main" id="{7B7409E7-49E0-F642-9274-88E4CFE3E4C1}"/>
              </a:ext>
            </a:extLst>
          </p:cNvPr>
          <p:cNvCxnSpPr>
            <a:cxnSpLocks/>
          </p:cNvCxnSpPr>
          <p:nvPr/>
        </p:nvCxnSpPr>
        <p:spPr>
          <a:xfrm>
            <a:off x="7182803" y="3880256"/>
            <a:ext cx="0" cy="450788"/>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2FEA7C42-EEA9-3447-9AB3-04B98C065797}"/>
              </a:ext>
            </a:extLst>
          </p:cNvPr>
          <p:cNvSpPr txBox="1"/>
          <p:nvPr/>
        </p:nvSpPr>
        <p:spPr>
          <a:xfrm>
            <a:off x="5327780" y="1239215"/>
            <a:ext cx="2302314" cy="338554"/>
          </a:xfrm>
          <a:prstGeom prst="rect">
            <a:avLst/>
          </a:prstGeom>
          <a:noFill/>
        </p:spPr>
        <p:txBody>
          <a:bodyPr wrap="square" rtlCol="0">
            <a:spAutoFit/>
          </a:bodyPr>
          <a:lstStyle/>
          <a:p>
            <a:r>
              <a:rPr kumimoji="1" lang="ja-JP" altLang="en-US" sz="1600">
                <a:latin typeface="Hiragino Maru Gothic Pro W4" panose="020F0400000000000000" pitchFamily="34" charset="-128"/>
                <a:ea typeface="Hiragino Maru Gothic Pro W4" panose="020F0400000000000000" pitchFamily="34" charset="-128"/>
              </a:rPr>
              <a:t>大会マイページ構築</a:t>
            </a:r>
          </a:p>
        </p:txBody>
      </p:sp>
      <p:sp>
        <p:nvSpPr>
          <p:cNvPr id="47" name="三角形 46">
            <a:extLst>
              <a:ext uri="{FF2B5EF4-FFF2-40B4-BE49-F238E27FC236}">
                <a16:creationId xmlns:a16="http://schemas.microsoft.com/office/drawing/2014/main" id="{6050F027-B09A-4F4F-8972-D00CB21C359C}"/>
              </a:ext>
            </a:extLst>
          </p:cNvPr>
          <p:cNvSpPr/>
          <p:nvPr/>
        </p:nvSpPr>
        <p:spPr>
          <a:xfrm rot="5400000">
            <a:off x="3191863" y="1769162"/>
            <a:ext cx="522440" cy="3504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Maru Gothic Pro W4" panose="020F0400000000000000" pitchFamily="34" charset="-128"/>
              <a:ea typeface="Hiragino Maru Gothic Pro W4" panose="020F0400000000000000" pitchFamily="34" charset="-128"/>
            </a:endParaRPr>
          </a:p>
        </p:txBody>
      </p:sp>
      <p:sp>
        <p:nvSpPr>
          <p:cNvPr id="48" name="テキスト ボックス 47">
            <a:extLst>
              <a:ext uri="{FF2B5EF4-FFF2-40B4-BE49-F238E27FC236}">
                <a16:creationId xmlns:a16="http://schemas.microsoft.com/office/drawing/2014/main" id="{1957C86C-4579-C946-9167-DD02CE4BA2D8}"/>
              </a:ext>
            </a:extLst>
          </p:cNvPr>
          <p:cNvSpPr txBox="1"/>
          <p:nvPr/>
        </p:nvSpPr>
        <p:spPr>
          <a:xfrm>
            <a:off x="3100007" y="2258833"/>
            <a:ext cx="758698" cy="307777"/>
          </a:xfrm>
          <a:prstGeom prst="rect">
            <a:avLst/>
          </a:prstGeom>
          <a:noFill/>
        </p:spPr>
        <p:txBody>
          <a:bodyPr wrap="square" rtlCol="0">
            <a:spAutoFit/>
          </a:bodyPr>
          <a:lstStyle/>
          <a:p>
            <a:r>
              <a:rPr kumimoji="1" lang="ja-JP" altLang="en-US" sz="1400">
                <a:latin typeface="Hiragino Maru Gothic Pro W4" panose="020F0400000000000000" pitchFamily="34" charset="-128"/>
                <a:ea typeface="Hiragino Maru Gothic Pro W4" panose="020F0400000000000000" pitchFamily="34" charset="-128"/>
              </a:rPr>
              <a:t>リンク</a:t>
            </a:r>
          </a:p>
        </p:txBody>
      </p:sp>
      <p:pic>
        <p:nvPicPr>
          <p:cNvPr id="31" name="図 5" descr="写真, ポーズ, グループ, 異なる が含まれている画像&#10;&#10;自動的に生成された説明">
            <a:extLst>
              <a:ext uri="{FF2B5EF4-FFF2-40B4-BE49-F238E27FC236}">
                <a16:creationId xmlns:a16="http://schemas.microsoft.com/office/drawing/2014/main" id="{001B16A5-B722-6B4D-8A6E-9EEBD75A33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4994" y="4331044"/>
            <a:ext cx="1722022" cy="144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entagon 20">
            <a:extLst>
              <a:ext uri="{FF2B5EF4-FFF2-40B4-BE49-F238E27FC236}">
                <a16:creationId xmlns:a16="http://schemas.microsoft.com/office/drawing/2014/main" id="{8299D1EC-56FF-5846-94DD-901A6574D7EB}"/>
              </a:ext>
            </a:extLst>
          </p:cNvPr>
          <p:cNvSpPr/>
          <p:nvPr/>
        </p:nvSpPr>
        <p:spPr>
          <a:xfrm rot="5400000">
            <a:off x="5968474" y="588072"/>
            <a:ext cx="711174" cy="2761785"/>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テキスト ボックス 19">
            <a:extLst>
              <a:ext uri="{FF2B5EF4-FFF2-40B4-BE49-F238E27FC236}">
                <a16:creationId xmlns:a16="http://schemas.microsoft.com/office/drawing/2014/main" id="{2C8B94C0-2751-754B-A4F5-377679DE0892}"/>
              </a:ext>
            </a:extLst>
          </p:cNvPr>
          <p:cNvSpPr txBox="1"/>
          <p:nvPr/>
        </p:nvSpPr>
        <p:spPr>
          <a:xfrm>
            <a:off x="5674015" y="1782943"/>
            <a:ext cx="1368355" cy="400110"/>
          </a:xfrm>
          <a:prstGeom prst="rect">
            <a:avLst/>
          </a:prstGeom>
          <a:noFill/>
        </p:spPr>
        <p:txBody>
          <a:bodyPr wrap="square" rtlCol="0">
            <a:spAutoFit/>
          </a:bodyPr>
          <a:lstStyle/>
          <a:p>
            <a:r>
              <a:rPr kumimoji="1" lang="ja-JP" altLang="en-US" sz="2000">
                <a:solidFill>
                  <a:schemeClr val="bg1"/>
                </a:solidFill>
                <a:latin typeface="Hiragino Maru Gothic Pro W4" panose="020F0400000000000000" pitchFamily="34" charset="-128"/>
                <a:ea typeface="Hiragino Maru Gothic Pro W4" panose="020F0400000000000000" pitchFamily="34" charset="-128"/>
              </a:rPr>
              <a:t>演題登録</a:t>
            </a:r>
          </a:p>
        </p:txBody>
      </p:sp>
      <p:sp>
        <p:nvSpPr>
          <p:cNvPr id="33" name="Pentagon 20">
            <a:extLst>
              <a:ext uri="{FF2B5EF4-FFF2-40B4-BE49-F238E27FC236}">
                <a16:creationId xmlns:a16="http://schemas.microsoft.com/office/drawing/2014/main" id="{8C9B0B92-5B3F-CF43-ACB6-6BF7C10876F3}"/>
              </a:ext>
            </a:extLst>
          </p:cNvPr>
          <p:cNvSpPr/>
          <p:nvPr/>
        </p:nvSpPr>
        <p:spPr>
          <a:xfrm rot="5400000">
            <a:off x="5956897" y="1366298"/>
            <a:ext cx="711174" cy="2761785"/>
          </a:xfrm>
          <a:prstGeom prst="homePlate">
            <a:avLst>
              <a:gd name="adj" fmla="val 1659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テキスト ボックス 20">
            <a:extLst>
              <a:ext uri="{FF2B5EF4-FFF2-40B4-BE49-F238E27FC236}">
                <a16:creationId xmlns:a16="http://schemas.microsoft.com/office/drawing/2014/main" id="{5B62F6A2-67A4-1F4E-A1F8-31A2B766A222}"/>
              </a:ext>
            </a:extLst>
          </p:cNvPr>
          <p:cNvSpPr txBox="1"/>
          <p:nvPr/>
        </p:nvSpPr>
        <p:spPr>
          <a:xfrm>
            <a:off x="5686870" y="2393599"/>
            <a:ext cx="1368355" cy="400110"/>
          </a:xfrm>
          <a:prstGeom prst="rect">
            <a:avLst/>
          </a:prstGeom>
          <a:noFill/>
        </p:spPr>
        <p:txBody>
          <a:bodyPr wrap="square" rtlCol="0">
            <a:spAutoFit/>
          </a:bodyPr>
          <a:lstStyle/>
          <a:p>
            <a:r>
              <a:rPr kumimoji="1" lang="ja-JP" altLang="en-US" sz="2000">
                <a:solidFill>
                  <a:schemeClr val="bg1"/>
                </a:solidFill>
                <a:latin typeface="Hiragino Maru Gothic Pro W4" panose="020F0400000000000000" pitchFamily="34" charset="-128"/>
                <a:ea typeface="Hiragino Maru Gothic Pro W4" panose="020F0400000000000000" pitchFamily="34" charset="-128"/>
              </a:rPr>
              <a:t>参加登録</a:t>
            </a:r>
          </a:p>
        </p:txBody>
      </p:sp>
      <p:sp>
        <p:nvSpPr>
          <p:cNvPr id="25" name="テキスト ボックス 24">
            <a:extLst>
              <a:ext uri="{FF2B5EF4-FFF2-40B4-BE49-F238E27FC236}">
                <a16:creationId xmlns:a16="http://schemas.microsoft.com/office/drawing/2014/main" id="{51D0BD1F-CA5A-DB44-AF83-C8DF29F115D9}"/>
              </a:ext>
            </a:extLst>
          </p:cNvPr>
          <p:cNvSpPr txBox="1"/>
          <p:nvPr/>
        </p:nvSpPr>
        <p:spPr>
          <a:xfrm>
            <a:off x="5327780" y="2769049"/>
            <a:ext cx="2866099" cy="276999"/>
          </a:xfrm>
          <a:prstGeom prst="rect">
            <a:avLst/>
          </a:prstGeom>
          <a:noFill/>
        </p:spPr>
        <p:txBody>
          <a:bodyPr wrap="square" rtlCol="0">
            <a:spAutoFit/>
          </a:bodyPr>
          <a:lstStyle/>
          <a:p>
            <a:r>
              <a:rPr kumimoji="1" lang="ja-JP" altLang="en-US" sz="1200">
                <a:solidFill>
                  <a:schemeClr val="bg1"/>
                </a:solidFill>
                <a:latin typeface="Hiragino Maru Gothic Pro W4" panose="020F0400000000000000" pitchFamily="34" charset="-128"/>
                <a:ea typeface="Hiragino Maru Gothic Pro W4" panose="020F0400000000000000" pitchFamily="34" charset="-128"/>
              </a:rPr>
              <a:t>クレジット・銀行振込・招待</a:t>
            </a:r>
          </a:p>
        </p:txBody>
      </p:sp>
      <p:sp>
        <p:nvSpPr>
          <p:cNvPr id="37" name="Pentagon 20">
            <a:extLst>
              <a:ext uri="{FF2B5EF4-FFF2-40B4-BE49-F238E27FC236}">
                <a16:creationId xmlns:a16="http://schemas.microsoft.com/office/drawing/2014/main" id="{5C2AED3F-8301-F24D-B648-B5BD3E87FBB2}"/>
              </a:ext>
            </a:extLst>
          </p:cNvPr>
          <p:cNvSpPr/>
          <p:nvPr/>
        </p:nvSpPr>
        <p:spPr>
          <a:xfrm rot="5400000">
            <a:off x="5941301" y="2170023"/>
            <a:ext cx="711174" cy="2761785"/>
          </a:xfrm>
          <a:prstGeom prst="homePlate">
            <a:avLst>
              <a:gd name="adj" fmla="val 16594"/>
            </a:avLst>
          </a:prstGeom>
          <a:solidFill>
            <a:schemeClr val="bg1"/>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テキスト ボックス 37">
            <a:extLst>
              <a:ext uri="{FF2B5EF4-FFF2-40B4-BE49-F238E27FC236}">
                <a16:creationId xmlns:a16="http://schemas.microsoft.com/office/drawing/2014/main" id="{A57F96B7-D95B-284B-A93E-806BFEF21856}"/>
              </a:ext>
            </a:extLst>
          </p:cNvPr>
          <p:cNvSpPr txBox="1"/>
          <p:nvPr/>
        </p:nvSpPr>
        <p:spPr>
          <a:xfrm>
            <a:off x="5206192" y="3312269"/>
            <a:ext cx="2451442" cy="369332"/>
          </a:xfrm>
          <a:prstGeom prst="rect">
            <a:avLst/>
          </a:prstGeom>
          <a:noFill/>
        </p:spPr>
        <p:txBody>
          <a:bodyPr wrap="square" rtlCol="0">
            <a:spAutoFit/>
          </a:bodyPr>
          <a:lstStyle/>
          <a:p>
            <a:r>
              <a:rPr kumimoji="1" lang="ja-JP" altLang="en-US">
                <a:solidFill>
                  <a:srgbClr val="0E55A5"/>
                </a:solidFill>
                <a:latin typeface="Hiragino Maru Gothic Pro W4" panose="020F0400000000000000" pitchFamily="34" charset="-128"/>
                <a:ea typeface="Hiragino Maru Gothic Pro W4" panose="020F0400000000000000" pitchFamily="34" charset="-128"/>
              </a:rPr>
              <a:t>大会プログラム作成</a:t>
            </a:r>
          </a:p>
        </p:txBody>
      </p:sp>
      <p:cxnSp>
        <p:nvCxnSpPr>
          <p:cNvPr id="40" name="直線矢印コネクタ 39">
            <a:extLst>
              <a:ext uri="{FF2B5EF4-FFF2-40B4-BE49-F238E27FC236}">
                <a16:creationId xmlns:a16="http://schemas.microsoft.com/office/drawing/2014/main" id="{1F0C89D1-CB78-144A-A4C8-DCF8CCECA3F5}"/>
              </a:ext>
            </a:extLst>
          </p:cNvPr>
          <p:cNvCxnSpPr>
            <a:cxnSpLocks/>
          </p:cNvCxnSpPr>
          <p:nvPr/>
        </p:nvCxnSpPr>
        <p:spPr>
          <a:xfrm>
            <a:off x="5549946" y="3880256"/>
            <a:ext cx="0" cy="450788"/>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三角形 48">
            <a:extLst>
              <a:ext uri="{FF2B5EF4-FFF2-40B4-BE49-F238E27FC236}">
                <a16:creationId xmlns:a16="http://schemas.microsoft.com/office/drawing/2014/main" id="{BC86B20A-561C-124A-8146-ECB294EE22CD}"/>
              </a:ext>
            </a:extLst>
          </p:cNvPr>
          <p:cNvSpPr/>
          <p:nvPr/>
        </p:nvSpPr>
        <p:spPr>
          <a:xfrm rot="16200000">
            <a:off x="8040803" y="2546267"/>
            <a:ext cx="522440" cy="3504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Maru Gothic Pro W4" panose="020F0400000000000000" pitchFamily="34" charset="-128"/>
              <a:ea typeface="Hiragino Maru Gothic Pro W4" panose="020F0400000000000000" pitchFamily="34" charset="-128"/>
            </a:endParaRPr>
          </a:p>
        </p:txBody>
      </p:sp>
      <p:sp>
        <p:nvSpPr>
          <p:cNvPr id="50" name="テキスト ボックス 49">
            <a:extLst>
              <a:ext uri="{FF2B5EF4-FFF2-40B4-BE49-F238E27FC236}">
                <a16:creationId xmlns:a16="http://schemas.microsoft.com/office/drawing/2014/main" id="{6A586A6A-3D9B-1F49-B941-22BBEFAB8C40}"/>
              </a:ext>
            </a:extLst>
          </p:cNvPr>
          <p:cNvSpPr txBox="1"/>
          <p:nvPr/>
        </p:nvSpPr>
        <p:spPr>
          <a:xfrm>
            <a:off x="8053823" y="3022540"/>
            <a:ext cx="758698" cy="307777"/>
          </a:xfrm>
          <a:prstGeom prst="rect">
            <a:avLst/>
          </a:prstGeom>
          <a:noFill/>
        </p:spPr>
        <p:txBody>
          <a:bodyPr wrap="square" rtlCol="0">
            <a:spAutoFit/>
          </a:bodyPr>
          <a:lstStyle/>
          <a:p>
            <a:r>
              <a:rPr kumimoji="1" lang="ja-JP" altLang="en-US" sz="1400">
                <a:latin typeface="Hiragino Maru Gothic Pro W4" panose="020F0400000000000000" pitchFamily="34" charset="-128"/>
                <a:ea typeface="Hiragino Maru Gothic Pro W4" panose="020F0400000000000000" pitchFamily="34" charset="-128"/>
              </a:rPr>
              <a:t>管理</a:t>
            </a:r>
          </a:p>
        </p:txBody>
      </p:sp>
    </p:spTree>
    <p:extLst>
      <p:ext uri="{BB962C8B-B14F-4D97-AF65-F5344CB8AC3E}">
        <p14:creationId xmlns:p14="http://schemas.microsoft.com/office/powerpoint/2010/main" val="1923312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iragino Maru Gothic Pro W4" panose="020F0400000000000000" pitchFamily="34" charset="-128"/>
              <a:ea typeface="Hiragino Maru Gothic Pro W4" panose="020F0400000000000000" pitchFamily="34" charset="-128"/>
            </a:endParaRPr>
          </a:p>
        </p:txBody>
      </p:sp>
      <p:sp>
        <p:nvSpPr>
          <p:cNvPr id="22" name="TextBox 21"/>
          <p:cNvSpPr txBox="1"/>
          <p:nvPr/>
        </p:nvSpPr>
        <p:spPr>
          <a:xfrm>
            <a:off x="665331" y="243321"/>
            <a:ext cx="2981676" cy="461665"/>
          </a:xfrm>
          <a:prstGeom prst="rect">
            <a:avLst/>
          </a:prstGeom>
          <a:noFill/>
        </p:spPr>
        <p:txBody>
          <a:bodyPr wrap="square" rtlCol="0">
            <a:spAutoFit/>
          </a:bodyPr>
          <a:lstStyle/>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管理者機能一覧</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CORPORATE PRESENTATION</a:t>
            </a:r>
            <a:endParaRPr lang="en-US" sz="1400" spc="3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graphicFrame>
        <p:nvGraphicFramePr>
          <p:cNvPr id="5" name="表 4">
            <a:extLst>
              <a:ext uri="{FF2B5EF4-FFF2-40B4-BE49-F238E27FC236}">
                <a16:creationId xmlns:a16="http://schemas.microsoft.com/office/drawing/2014/main" id="{7D30E9D5-BF5C-3C4D-AB0F-E9A46030D0D2}"/>
              </a:ext>
            </a:extLst>
          </p:cNvPr>
          <p:cNvGraphicFramePr>
            <a:graphicFrameLocks noGrp="1"/>
          </p:cNvGraphicFramePr>
          <p:nvPr>
            <p:extLst>
              <p:ext uri="{D42A27DB-BD31-4B8C-83A1-F6EECF244321}">
                <p14:modId xmlns:p14="http://schemas.microsoft.com/office/powerpoint/2010/main" val="1214716999"/>
              </p:ext>
            </p:extLst>
          </p:nvPr>
        </p:nvGraphicFramePr>
        <p:xfrm>
          <a:off x="1146451" y="1886766"/>
          <a:ext cx="9285575" cy="2200747"/>
        </p:xfrm>
        <a:graphic>
          <a:graphicData uri="http://schemas.openxmlformats.org/drawingml/2006/table">
            <a:tbl>
              <a:tblPr firstRow="1" bandRow="1">
                <a:tableStyleId>{5C22544A-7EE6-4342-B048-85BDC9FD1C3A}</a:tableStyleId>
              </a:tblPr>
              <a:tblGrid>
                <a:gridCol w="3023787">
                  <a:extLst>
                    <a:ext uri="{9D8B030D-6E8A-4147-A177-3AD203B41FA5}">
                      <a16:colId xmlns:a16="http://schemas.microsoft.com/office/drawing/2014/main" val="20000"/>
                    </a:ext>
                  </a:extLst>
                </a:gridCol>
                <a:gridCol w="2800833">
                  <a:extLst>
                    <a:ext uri="{9D8B030D-6E8A-4147-A177-3AD203B41FA5}">
                      <a16:colId xmlns:a16="http://schemas.microsoft.com/office/drawing/2014/main" val="20001"/>
                    </a:ext>
                  </a:extLst>
                </a:gridCol>
                <a:gridCol w="3460955">
                  <a:extLst>
                    <a:ext uri="{9D8B030D-6E8A-4147-A177-3AD203B41FA5}">
                      <a16:colId xmlns:a16="http://schemas.microsoft.com/office/drawing/2014/main" val="1012788366"/>
                    </a:ext>
                  </a:extLst>
                </a:gridCol>
              </a:tblGrid>
              <a:tr h="259106">
                <a:tc>
                  <a:txBody>
                    <a:bodyPr/>
                    <a:lstStyle/>
                    <a:p>
                      <a:r>
                        <a:rPr kumimoji="1" lang="ja-JP" altLang="en-US" sz="1100" dirty="0">
                          <a:latin typeface="Hiragino Maru Gothic Pro W4" panose="020F0400000000000000" pitchFamily="34" charset="-128"/>
                          <a:ea typeface="Hiragino Maru Gothic Pro W4" panose="020F0400000000000000" pitchFamily="34" charset="-128"/>
                        </a:rPr>
                        <a:t>機能</a:t>
                      </a:r>
                    </a:p>
                  </a:txBody>
                  <a:tcPr marL="91439" marR="91439" marT="45725" marB="45725">
                    <a:solidFill>
                      <a:schemeClr val="accent1">
                        <a:lumMod val="50000"/>
                      </a:schemeClr>
                    </a:solidFill>
                  </a:tcPr>
                </a:tc>
                <a:tc>
                  <a:txBody>
                    <a:bodyPr/>
                    <a:lstStyle/>
                    <a:p>
                      <a:r>
                        <a:rPr kumimoji="1" lang="ja-JP" altLang="en-US" sz="1100">
                          <a:latin typeface="Hiragino Maru Gothic Pro W4" panose="020F0400000000000000" pitchFamily="34" charset="-128"/>
                          <a:ea typeface="Hiragino Maru Gothic Pro W4" panose="020F0400000000000000" pitchFamily="34" charset="-128"/>
                        </a:rPr>
                        <a:t>機能</a:t>
                      </a:r>
                      <a:endParaRPr kumimoji="1" lang="ja-JP" altLang="en-US" sz="1100" dirty="0">
                        <a:latin typeface="Hiragino Maru Gothic Pro W4" panose="020F0400000000000000" pitchFamily="34" charset="-128"/>
                        <a:ea typeface="Hiragino Maru Gothic Pro W4" panose="020F0400000000000000" pitchFamily="34" charset="-128"/>
                      </a:endParaRPr>
                    </a:p>
                  </a:txBody>
                  <a:tcPr marL="91439" marR="91439" marT="45725" marB="45725">
                    <a:solidFill>
                      <a:schemeClr val="accent1">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a:latin typeface="Hiragino Maru Gothic Pro W4" panose="020F0400000000000000" pitchFamily="34" charset="-128"/>
                          <a:ea typeface="Hiragino Maru Gothic Pro W4" panose="020F0400000000000000" pitchFamily="34" charset="-128"/>
                        </a:rPr>
                        <a:t>機能</a:t>
                      </a:r>
                    </a:p>
                  </a:txBody>
                  <a:tcPr marL="91439" marR="91439" marT="45725" marB="45725">
                    <a:solidFill>
                      <a:schemeClr val="accent1">
                        <a:lumMod val="50000"/>
                      </a:schemeClr>
                    </a:solidFill>
                  </a:tcPr>
                </a:tc>
                <a:extLst>
                  <a:ext uri="{0D108BD9-81ED-4DB2-BD59-A6C34878D82A}">
                    <a16:rowId xmlns:a16="http://schemas.microsoft.com/office/drawing/2014/main" val="10000"/>
                  </a:ext>
                </a:extLst>
              </a:tr>
              <a:tr h="335316">
                <a:tc>
                  <a:txBody>
                    <a:bodyPr/>
                    <a:lstStyle/>
                    <a:p>
                      <a:r>
                        <a:rPr kumimoji="1" lang="ja-JP" altLang="en-US" sz="800">
                          <a:latin typeface="Hiragino Maru Gothic Pro W4" panose="020F0400000000000000" pitchFamily="34" charset="-128"/>
                          <a:ea typeface="Hiragino Maru Gothic Pro W4" panose="020F0400000000000000" pitchFamily="34" charset="-128"/>
                        </a:rPr>
                        <a:t>アカウント管理</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参加登録決済（クレジット・銀行振込）</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無料招待登録機能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extLst>
                  <a:ext uri="{0D108BD9-81ED-4DB2-BD59-A6C34878D82A}">
                    <a16:rowId xmlns:a16="http://schemas.microsoft.com/office/drawing/2014/main" val="10002"/>
                  </a:ext>
                </a:extLst>
              </a:tr>
              <a:tr h="335316">
                <a:tc>
                  <a:txBody>
                    <a:bodyPr/>
                    <a:lstStyle/>
                    <a:p>
                      <a:r>
                        <a:rPr kumimoji="1" lang="ja-JP" altLang="en-US" sz="800">
                          <a:latin typeface="Hiragino Maru Gothic Pro W4" panose="020F0400000000000000" pitchFamily="34" charset="-128"/>
                          <a:ea typeface="Hiragino Maru Gothic Pro W4" panose="020F0400000000000000" pitchFamily="34" charset="-128"/>
                        </a:rPr>
                        <a:t>演題登録機能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お知らせ機能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ダウンロード資料掲載機能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extLst>
                  <a:ext uri="{0D108BD9-81ED-4DB2-BD59-A6C34878D82A}">
                    <a16:rowId xmlns:a16="http://schemas.microsoft.com/office/drawing/2014/main" val="10003"/>
                  </a:ext>
                </a:extLst>
              </a:tr>
              <a:tr h="335316">
                <a:tc>
                  <a:txBody>
                    <a:bodyPr/>
                    <a:lstStyle/>
                    <a:p>
                      <a:r>
                        <a:rPr kumimoji="1" lang="ja-JP" altLang="en-US" sz="800">
                          <a:latin typeface="Hiragino Maru Gothic Pro W4" panose="020F0400000000000000" pitchFamily="34" charset="-128"/>
                          <a:ea typeface="Hiragino Maru Gothic Pro W4" panose="020F0400000000000000" pitchFamily="34" charset="-128"/>
                        </a:rPr>
                        <a:t>バナー掲載機能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領収書発行・文言設定機能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latin typeface="Hiragino Maru Gothic Pro W4" panose="020F0400000000000000" pitchFamily="34" charset="-128"/>
                          <a:ea typeface="Hiragino Maru Gothic Pro W4" panose="020F0400000000000000" pitchFamily="34" charset="-128"/>
                        </a:rPr>
                        <a:t>参加証明書発行・文言設定機能</a:t>
                      </a:r>
                    </a:p>
                    <a:p>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extLst>
                  <a:ext uri="{0D108BD9-81ED-4DB2-BD59-A6C34878D82A}">
                    <a16:rowId xmlns:a16="http://schemas.microsoft.com/office/drawing/2014/main" val="10004"/>
                  </a:ext>
                </a:extLst>
              </a:tr>
              <a:tr h="335316">
                <a:tc>
                  <a:txBody>
                    <a:bodyPr/>
                    <a:lstStyle/>
                    <a:p>
                      <a:r>
                        <a:rPr kumimoji="1" lang="ja-JP" altLang="en-US" sz="800">
                          <a:latin typeface="Hiragino Maru Gothic Pro W4" panose="020F0400000000000000" pitchFamily="34" charset="-128"/>
                          <a:ea typeface="Hiragino Maru Gothic Pro W4" panose="020F0400000000000000" pitchFamily="34" charset="-128"/>
                        </a:rPr>
                        <a:t>プログラム作成機能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リアル開催・オンライン開催・ハイブリット開催</a:t>
                      </a:r>
                      <a:endParaRPr kumimoji="1" lang="en-US" altLang="ja-JP" sz="800" dirty="0">
                        <a:latin typeface="Hiragino Maru Gothic Pro W4" panose="020F0400000000000000" pitchFamily="34" charset="-128"/>
                        <a:ea typeface="Hiragino Maru Gothic Pro W4" panose="020F0400000000000000" pitchFamily="34" charset="-128"/>
                      </a:endParaRPr>
                    </a:p>
                    <a:p>
                      <a:r>
                        <a:rPr kumimoji="1" lang="ja-JP" altLang="en-US" sz="800">
                          <a:latin typeface="Hiragino Maru Gothic Pro W4" panose="020F0400000000000000" pitchFamily="34" charset="-128"/>
                          <a:ea typeface="Hiragino Maru Gothic Pro W4" panose="020F0400000000000000" pitchFamily="34" charset="-128"/>
                        </a:rPr>
                        <a:t>開催方式選択機能</a:t>
                      </a:r>
                      <a:endParaRPr kumimoji="1" lang="en-US" altLang="ja-JP"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参加費区分・料金設定</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extLst>
                  <a:ext uri="{0D108BD9-81ED-4DB2-BD59-A6C34878D82A}">
                    <a16:rowId xmlns:a16="http://schemas.microsoft.com/office/drawing/2014/main" val="10005"/>
                  </a:ext>
                </a:extLst>
              </a:tr>
              <a:tr h="303461">
                <a:tc>
                  <a:txBody>
                    <a:bodyPr/>
                    <a:lstStyle/>
                    <a:p>
                      <a:r>
                        <a:rPr kumimoji="1" lang="ja-JP" altLang="en-US" sz="800">
                          <a:latin typeface="Hiragino Maru Gothic Pro W4" panose="020F0400000000000000" pitchFamily="34" charset="-128"/>
                          <a:ea typeface="Hiragino Maru Gothic Pro W4" panose="020F0400000000000000" pitchFamily="34" charset="-128"/>
                        </a:rPr>
                        <a:t>表示テキスト変更機能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来場受付機能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セルフ来場受付機能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extLst>
                  <a:ext uri="{0D108BD9-81ED-4DB2-BD59-A6C34878D82A}">
                    <a16:rowId xmlns:a16="http://schemas.microsoft.com/office/drawing/2014/main" val="10006"/>
                  </a:ext>
                </a:extLst>
              </a:tr>
              <a:tr h="296916">
                <a:tc>
                  <a:txBody>
                    <a:bodyPr/>
                    <a:lstStyle/>
                    <a:p>
                      <a:r>
                        <a:rPr kumimoji="1" lang="ja-JP" altLang="en-US" sz="800">
                          <a:latin typeface="Hiragino Maru Gothic Pro W4" panose="020F0400000000000000" pitchFamily="34" charset="-128"/>
                          <a:ea typeface="Hiragino Maru Gothic Pro W4" panose="020F0400000000000000" pitchFamily="34" charset="-128"/>
                        </a:rPr>
                        <a:t>会場バッジ印刷機能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r>
                        <a:rPr kumimoji="1" lang="ja-JP" altLang="en-US" sz="800">
                          <a:latin typeface="Hiragino Maru Gothic Pro W4" panose="020F0400000000000000" pitchFamily="34" charset="-128"/>
                          <a:ea typeface="Hiragino Maru Gothic Pro W4" panose="020F0400000000000000" pitchFamily="34" charset="-128"/>
                        </a:rPr>
                        <a:t>管理者登録機能</a:t>
                      </a:r>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tc>
                  <a:txBody>
                    <a:bodyPr/>
                    <a:lstStyle/>
                    <a:p>
                      <a:endParaRPr kumimoji="1" lang="ja-JP" altLang="en-US" sz="800" dirty="0">
                        <a:latin typeface="Hiragino Maru Gothic Pro W4" panose="020F0400000000000000" pitchFamily="34" charset="-128"/>
                        <a:ea typeface="Hiragino Maru Gothic Pro W4" panose="020F0400000000000000" pitchFamily="34" charset="-128"/>
                      </a:endParaRPr>
                    </a:p>
                  </a:txBody>
                  <a:tcPr marL="91439" marR="91439" marT="45725" marB="45725"/>
                </a:tc>
                <a:extLst>
                  <a:ext uri="{0D108BD9-81ED-4DB2-BD59-A6C34878D82A}">
                    <a16:rowId xmlns:a16="http://schemas.microsoft.com/office/drawing/2014/main" val="10007"/>
                  </a:ext>
                </a:extLst>
              </a:tr>
            </a:tbl>
          </a:graphicData>
        </a:graphic>
      </p:graphicFrame>
      <p:sp>
        <p:nvSpPr>
          <p:cNvPr id="6" name="テキスト ボックス 3">
            <a:extLst>
              <a:ext uri="{FF2B5EF4-FFF2-40B4-BE49-F238E27FC236}">
                <a16:creationId xmlns:a16="http://schemas.microsoft.com/office/drawing/2014/main" id="{83803237-5065-4E42-A001-E0D45A83895C}"/>
              </a:ext>
            </a:extLst>
          </p:cNvPr>
          <p:cNvSpPr txBox="1">
            <a:spLocks noChangeArrowheads="1"/>
          </p:cNvSpPr>
          <p:nvPr/>
        </p:nvSpPr>
        <p:spPr bwMode="auto">
          <a:xfrm>
            <a:off x="1146451" y="4399009"/>
            <a:ext cx="1622560" cy="276999"/>
          </a:xfrm>
          <a:prstGeom prst="rect">
            <a:avLst/>
          </a:prstGeom>
          <a:noFill/>
          <a:ln>
            <a:noFill/>
          </a:ln>
        </p:spPr>
        <p:txBody>
          <a:bodyPr wrap="none">
            <a:spAutoFit/>
          </a:bodyPr>
          <a:lstStyle>
            <a:lvl1pPr>
              <a:defRPr kumimoji="1" sz="2200">
                <a:solidFill>
                  <a:srgbClr val="4D4D4D"/>
                </a:solidFill>
                <a:latin typeface="Arial" charset="0"/>
                <a:ea typeface="メイリオ" pitchFamily="50" charset="-128"/>
                <a:cs typeface="メイリオ" pitchFamily="50" charset="-128"/>
              </a:defRPr>
            </a:lvl1pPr>
            <a:lvl2pPr marL="742950" indent="-285750">
              <a:defRPr kumimoji="1" sz="2200">
                <a:solidFill>
                  <a:srgbClr val="4D4D4D"/>
                </a:solidFill>
                <a:latin typeface="Arial" charset="0"/>
                <a:ea typeface="メイリオ" pitchFamily="50" charset="-128"/>
                <a:cs typeface="メイリオ" pitchFamily="50" charset="-128"/>
              </a:defRPr>
            </a:lvl2pPr>
            <a:lvl3pPr marL="1143000" indent="-228600">
              <a:defRPr kumimoji="1" sz="2200">
                <a:solidFill>
                  <a:srgbClr val="4D4D4D"/>
                </a:solidFill>
                <a:latin typeface="Arial" charset="0"/>
                <a:ea typeface="メイリオ" pitchFamily="50" charset="-128"/>
                <a:cs typeface="メイリオ" pitchFamily="50" charset="-128"/>
              </a:defRPr>
            </a:lvl3pPr>
            <a:lvl4pPr marL="1600200" indent="-228600">
              <a:defRPr kumimoji="1" sz="2200">
                <a:solidFill>
                  <a:srgbClr val="4D4D4D"/>
                </a:solidFill>
                <a:latin typeface="Arial" charset="0"/>
                <a:ea typeface="メイリオ" pitchFamily="50" charset="-128"/>
                <a:cs typeface="メイリオ" pitchFamily="50" charset="-128"/>
              </a:defRPr>
            </a:lvl4pPr>
            <a:lvl5pPr marL="2057400" indent="-22860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spcBef>
                <a:spcPct val="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spcBef>
                <a:spcPct val="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spcBef>
                <a:spcPct val="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spcBef>
                <a:spcPct val="0"/>
              </a:spcBef>
              <a:spcAft>
                <a:spcPct val="0"/>
              </a:spcAft>
              <a:defRPr kumimoji="1" sz="2200">
                <a:solidFill>
                  <a:srgbClr val="4D4D4D"/>
                </a:solidFill>
                <a:latin typeface="Arial" charset="0"/>
                <a:ea typeface="メイリオ" pitchFamily="50" charset="-128"/>
                <a:cs typeface="メイリオ" pitchFamily="50" charset="-128"/>
              </a:defRPr>
            </a:lvl9pPr>
          </a:lstStyle>
          <a:p>
            <a:pPr>
              <a:defRPr/>
            </a:pPr>
            <a:r>
              <a:rPr lang="en-US" altLang="ja-JP" sz="1200" b="1" dirty="0">
                <a:solidFill>
                  <a:srgbClr val="0071BC"/>
                </a:solidFill>
                <a:latin typeface="Hiragino Maru Gothic Pro W4" panose="020F0400000000000000" pitchFamily="34" charset="-128"/>
                <a:ea typeface="Hiragino Maru Gothic Pro W4" panose="020F0400000000000000" pitchFamily="34" charset="-128"/>
              </a:rPr>
              <a:t>CSV</a:t>
            </a:r>
            <a:r>
              <a:rPr lang="ja-JP" altLang="en-US" sz="1200" b="1" dirty="0">
                <a:solidFill>
                  <a:srgbClr val="0071BC"/>
                </a:solidFill>
                <a:latin typeface="Hiragino Maru Gothic Pro W4" panose="020F0400000000000000" pitchFamily="34" charset="-128"/>
                <a:ea typeface="Hiragino Maru Gothic Pro W4" panose="020F0400000000000000" pitchFamily="34" charset="-128"/>
              </a:rPr>
              <a:t>出力可能データ</a:t>
            </a:r>
          </a:p>
        </p:txBody>
      </p:sp>
      <p:sp>
        <p:nvSpPr>
          <p:cNvPr id="7" name="テキスト ボックス 4">
            <a:extLst>
              <a:ext uri="{FF2B5EF4-FFF2-40B4-BE49-F238E27FC236}">
                <a16:creationId xmlns:a16="http://schemas.microsoft.com/office/drawing/2014/main" id="{C8450161-6F51-6D41-9041-239AE3484B85}"/>
              </a:ext>
            </a:extLst>
          </p:cNvPr>
          <p:cNvSpPr txBox="1">
            <a:spLocks noChangeArrowheads="1"/>
          </p:cNvSpPr>
          <p:nvPr/>
        </p:nvSpPr>
        <p:spPr bwMode="auto">
          <a:xfrm>
            <a:off x="1303614" y="4646659"/>
            <a:ext cx="1597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buFont typeface="Arial" panose="020B0604020202020204" pitchFamily="34" charset="0"/>
              <a:buChar char="•"/>
            </a:pPr>
            <a:r>
              <a:rPr lang="ja-JP" altLang="en-US" sz="1200">
                <a:latin typeface="Hiragino Maru Gothic Pro W4" panose="020F0400000000000000" pitchFamily="34" charset="-128"/>
                <a:ea typeface="Hiragino Maru Gothic Pro W4" panose="020F0400000000000000" pitchFamily="34" charset="-128"/>
              </a:rPr>
              <a:t>会員一覧</a:t>
            </a:r>
            <a:r>
              <a:rPr lang="en-US" altLang="ja-JP" sz="1200" dirty="0">
                <a:latin typeface="Hiragino Maru Gothic Pro W4" panose="020F0400000000000000" pitchFamily="34" charset="-128"/>
                <a:ea typeface="Hiragino Maru Gothic Pro W4" panose="020F0400000000000000" pitchFamily="34" charset="-128"/>
              </a:rPr>
              <a:t>CSV</a:t>
            </a:r>
          </a:p>
          <a:p>
            <a:pPr>
              <a:buFont typeface="Arial" panose="020B0604020202020204" pitchFamily="34" charset="0"/>
              <a:buChar char="•"/>
            </a:pPr>
            <a:r>
              <a:rPr lang="zh-TW" altLang="en-US" sz="1200" dirty="0">
                <a:latin typeface="Hiragino Maru Gothic Pro W4" panose="020F0400000000000000" pitchFamily="34" charset="-128"/>
                <a:ea typeface="Hiragino Maru Gothic Pro W4" panose="020F0400000000000000" pitchFamily="34" charset="-128"/>
              </a:rPr>
              <a:t>投稿論文一覧</a:t>
            </a:r>
            <a:r>
              <a:rPr lang="en-US" altLang="zh-TW" sz="1200" dirty="0">
                <a:latin typeface="Hiragino Maru Gothic Pro W4" panose="020F0400000000000000" pitchFamily="34" charset="-128"/>
                <a:ea typeface="Hiragino Maru Gothic Pro W4" panose="020F0400000000000000" pitchFamily="34" charset="-128"/>
              </a:rPr>
              <a:t>CSV</a:t>
            </a:r>
          </a:p>
          <a:p>
            <a:pPr>
              <a:buFont typeface="Arial" panose="020B0604020202020204" pitchFamily="34" charset="0"/>
              <a:buChar char="•"/>
            </a:pPr>
            <a:r>
              <a:rPr lang="zh-CN" altLang="en-US" sz="1200" dirty="0">
                <a:latin typeface="Hiragino Maru Gothic Pro W4" panose="020F0400000000000000" pitchFamily="34" charset="-128"/>
                <a:ea typeface="Hiragino Maru Gothic Pro W4" panose="020F0400000000000000" pitchFamily="34" charset="-128"/>
              </a:rPr>
              <a:t>参加登録一覧</a:t>
            </a:r>
            <a:r>
              <a:rPr lang="en-US" altLang="zh-CN" sz="1200" dirty="0">
                <a:latin typeface="Hiragino Maru Gothic Pro W4" panose="020F0400000000000000" pitchFamily="34" charset="-128"/>
                <a:ea typeface="Hiragino Maru Gothic Pro W4" panose="020F0400000000000000" pitchFamily="34" charset="-128"/>
              </a:rPr>
              <a:t>CSV</a:t>
            </a:r>
            <a:endParaRPr lang="ja-JP" altLang="en-US" sz="120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4288472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981676" cy="461665"/>
          </a:xfrm>
          <a:prstGeom prst="rect">
            <a:avLst/>
          </a:prstGeom>
          <a:noFill/>
        </p:spPr>
        <p:txBody>
          <a:bodyPr wrap="square" rtlCol="0">
            <a:spAutoFit/>
          </a:bodyPr>
          <a:lstStyle/>
          <a:p>
            <a:pPr algn="ct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自動返信メール</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graphicFrame>
        <p:nvGraphicFramePr>
          <p:cNvPr id="6" name="表 5">
            <a:extLst>
              <a:ext uri="{FF2B5EF4-FFF2-40B4-BE49-F238E27FC236}">
                <a16:creationId xmlns:a16="http://schemas.microsoft.com/office/drawing/2014/main" id="{DA539BCC-96BB-C345-91B9-403331713252}"/>
              </a:ext>
            </a:extLst>
          </p:cNvPr>
          <p:cNvGraphicFramePr>
            <a:graphicFrameLocks noGrp="1"/>
          </p:cNvGraphicFramePr>
          <p:nvPr>
            <p:extLst>
              <p:ext uri="{D42A27DB-BD31-4B8C-83A1-F6EECF244321}">
                <p14:modId xmlns:p14="http://schemas.microsoft.com/office/powerpoint/2010/main" val="2975530052"/>
              </p:ext>
            </p:extLst>
          </p:nvPr>
        </p:nvGraphicFramePr>
        <p:xfrm>
          <a:off x="1490580" y="1935522"/>
          <a:ext cx="8018463" cy="3108426"/>
        </p:xfrm>
        <a:graphic>
          <a:graphicData uri="http://schemas.openxmlformats.org/drawingml/2006/table">
            <a:tbl>
              <a:tblPr firstRow="1" bandRow="1">
                <a:tableStyleId>{5C22544A-7EE6-4342-B048-85BDC9FD1C3A}</a:tableStyleId>
              </a:tblPr>
              <a:tblGrid>
                <a:gridCol w="2077848">
                  <a:extLst>
                    <a:ext uri="{9D8B030D-6E8A-4147-A177-3AD203B41FA5}">
                      <a16:colId xmlns:a16="http://schemas.microsoft.com/office/drawing/2014/main" val="20000"/>
                    </a:ext>
                  </a:extLst>
                </a:gridCol>
                <a:gridCol w="5940615">
                  <a:extLst>
                    <a:ext uri="{9D8B030D-6E8A-4147-A177-3AD203B41FA5}">
                      <a16:colId xmlns:a16="http://schemas.microsoft.com/office/drawing/2014/main" val="20001"/>
                    </a:ext>
                  </a:extLst>
                </a:gridCol>
              </a:tblGrid>
              <a:tr h="261578">
                <a:tc>
                  <a:txBody>
                    <a:bodyPr/>
                    <a:lstStyle/>
                    <a:p>
                      <a:r>
                        <a:rPr kumimoji="1" lang="ja-JP" altLang="en-US" sz="1100" dirty="0">
                          <a:latin typeface="Hiragino Maru Gothic Pro W4" panose="020F0400000000000000" pitchFamily="34" charset="-128"/>
                          <a:ea typeface="Hiragino Maru Gothic Pro W4" panose="020F0400000000000000" pitchFamily="34" charset="-128"/>
                        </a:rPr>
                        <a:t>機能</a:t>
                      </a:r>
                    </a:p>
                  </a:txBody>
                  <a:tcPr marL="91439" marR="91439" marT="45723" marB="45723">
                    <a:solidFill>
                      <a:schemeClr val="accent1">
                        <a:lumMod val="50000"/>
                      </a:schemeClr>
                    </a:solidFill>
                  </a:tcPr>
                </a:tc>
                <a:tc>
                  <a:txBody>
                    <a:bodyPr/>
                    <a:lstStyle/>
                    <a:p>
                      <a:r>
                        <a:rPr kumimoji="1" lang="ja-JP" altLang="en-US" sz="1100" dirty="0">
                          <a:latin typeface="Hiragino Maru Gothic Pro W4" panose="020F0400000000000000" pitchFamily="34" charset="-128"/>
                          <a:ea typeface="Hiragino Maru Gothic Pro W4" panose="020F0400000000000000" pitchFamily="34" charset="-128"/>
                        </a:rPr>
                        <a:t>説明</a:t>
                      </a:r>
                    </a:p>
                  </a:txBody>
                  <a:tcPr marL="91439" marR="91439" marT="45723" marB="45723">
                    <a:solidFill>
                      <a:schemeClr val="accent1">
                        <a:lumMod val="50000"/>
                      </a:schemeClr>
                    </a:solidFill>
                  </a:tcPr>
                </a:tc>
                <a:extLst>
                  <a:ext uri="{0D108BD9-81ED-4DB2-BD59-A6C34878D82A}">
                    <a16:rowId xmlns:a16="http://schemas.microsoft.com/office/drawing/2014/main" val="10000"/>
                  </a:ext>
                </a:extLst>
              </a:tr>
              <a:tr h="308829">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会員登録手続きメール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会員仮登録が完了した際に送信されるメール</a:t>
                      </a:r>
                    </a:p>
                  </a:txBody>
                  <a:tcPr marL="91439" marR="91439" marT="45723" marB="45723"/>
                </a:tc>
                <a:extLst>
                  <a:ext uri="{0D108BD9-81ED-4DB2-BD59-A6C34878D82A}">
                    <a16:rowId xmlns:a16="http://schemas.microsoft.com/office/drawing/2014/main" val="10001"/>
                  </a:ext>
                </a:extLst>
              </a:tr>
              <a:tr h="308829">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パスワード再発行手続きメール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マイページにてパスワード再発行依頼が完了した際に送信されるメール</a:t>
                      </a:r>
                    </a:p>
                  </a:txBody>
                  <a:tcPr marL="91439" marR="91439" marT="45723" marB="45723"/>
                </a:tc>
                <a:extLst>
                  <a:ext uri="{0D108BD9-81ED-4DB2-BD59-A6C34878D82A}">
                    <a16:rowId xmlns:a16="http://schemas.microsoft.com/office/drawing/2014/main" val="10002"/>
                  </a:ext>
                </a:extLst>
              </a:tr>
              <a:tr h="308829">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参加登録完了メール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マイページにて参加登録が完了した際に送信されるメール</a:t>
                      </a:r>
                    </a:p>
                  </a:txBody>
                  <a:tcPr marL="91439" marR="91439" marT="45723" marB="45723"/>
                </a:tc>
                <a:extLst>
                  <a:ext uri="{0D108BD9-81ED-4DB2-BD59-A6C34878D82A}">
                    <a16:rowId xmlns:a16="http://schemas.microsoft.com/office/drawing/2014/main" val="10003"/>
                  </a:ext>
                </a:extLst>
              </a:tr>
              <a:tr h="3156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論文投稿完了メール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マイページにて論文投稿が完了した際に送信されるメール</a:t>
                      </a:r>
                    </a:p>
                  </a:txBody>
                  <a:tcPr marL="91439" marR="91439" marT="45723" marB="45723"/>
                </a:tc>
                <a:extLst>
                  <a:ext uri="{0D108BD9-81ED-4DB2-BD59-A6C34878D82A}">
                    <a16:rowId xmlns:a16="http://schemas.microsoft.com/office/drawing/2014/main" val="10004"/>
                  </a:ext>
                </a:extLst>
              </a:tr>
              <a:tr h="315637">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論文削除完了メール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マイページにて論文削除が完了した際に送信されるメール</a:t>
                      </a:r>
                    </a:p>
                  </a:txBody>
                  <a:tcPr marL="91439" marR="91439" marT="45723" marB="45723"/>
                </a:tc>
                <a:extLst>
                  <a:ext uri="{0D108BD9-81ED-4DB2-BD59-A6C34878D82A}">
                    <a16:rowId xmlns:a16="http://schemas.microsoft.com/office/drawing/2014/main" val="10006"/>
                  </a:ext>
                </a:extLst>
              </a:tr>
              <a:tr h="308829">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論文削除お知らせメール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マイページにて論文削除が完了した際に送信されるメール</a:t>
                      </a:r>
                    </a:p>
                  </a:txBody>
                  <a:tcPr marL="91439" marR="91439" marT="45723" marB="45723"/>
                </a:tc>
                <a:extLst>
                  <a:ext uri="{0D108BD9-81ED-4DB2-BD59-A6C34878D82A}">
                    <a16:rowId xmlns:a16="http://schemas.microsoft.com/office/drawing/2014/main" val="10007"/>
                  </a:ext>
                </a:extLst>
              </a:tr>
              <a:tr h="308829">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参加登録完了メール（招待）</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マイページにて招待対象者として参加登録が完了した際に送信されるメール</a:t>
                      </a:r>
                    </a:p>
                  </a:txBody>
                  <a:tcPr marL="91439" marR="91439" marT="45723" marB="45723"/>
                </a:tc>
                <a:extLst>
                  <a:ext uri="{0D108BD9-81ED-4DB2-BD59-A6C34878D82A}">
                    <a16:rowId xmlns:a16="http://schemas.microsoft.com/office/drawing/2014/main" val="10008"/>
                  </a:ext>
                </a:extLst>
              </a:tr>
              <a:tr h="308829">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会員登録手続きメール（当日参加）</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管理機能の来場受付機能にて非会員の当日参加登録が完了した際に送信されるメール</a:t>
                      </a:r>
                    </a:p>
                  </a:txBody>
                  <a:tcPr marL="91439" marR="91439" marT="45723" marB="45723"/>
                </a:tc>
                <a:extLst>
                  <a:ext uri="{0D108BD9-81ED-4DB2-BD59-A6C34878D82A}">
                    <a16:rowId xmlns:a16="http://schemas.microsoft.com/office/drawing/2014/main" val="10009"/>
                  </a:ext>
                </a:extLst>
              </a:tr>
              <a:tr h="362600">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お問い合わせ受付完了メール</a:t>
                      </a:r>
                    </a:p>
                  </a:txBody>
                  <a:tcPr marL="91439" marR="91439" marT="45723" marB="45723"/>
                </a:tc>
                <a:tc>
                  <a:txBody>
                    <a:bodyPr/>
                    <a:lstStyle/>
                    <a:p>
                      <a:r>
                        <a:rPr kumimoji="1" lang="ja-JP" altLang="en-US" sz="800" dirty="0">
                          <a:latin typeface="Hiragino Maru Gothic Pro W4" panose="020F0400000000000000" pitchFamily="34" charset="-128"/>
                          <a:ea typeface="Hiragino Maru Gothic Pro W4" panose="020F0400000000000000" pitchFamily="34" charset="-128"/>
                        </a:rPr>
                        <a:t>マイページにてお問い合わせ受付が完了した際に送信されるメール</a:t>
                      </a:r>
                    </a:p>
                  </a:txBody>
                  <a:tcPr marL="91439" marR="91439" marT="45723" marB="45723"/>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22934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05750" y="-1"/>
            <a:ext cx="4286250" cy="6858000"/>
            <a:chOff x="7905750" y="-1"/>
            <a:chExt cx="4286250" cy="6858000"/>
          </a:xfrm>
        </p:grpSpPr>
        <p:sp>
          <p:nvSpPr>
            <p:cNvPr id="5" name="Freeform 4"/>
            <p:cNvSpPr/>
            <p:nvPr/>
          </p:nvSpPr>
          <p:spPr>
            <a:xfrm>
              <a:off x="7905750" y="-1"/>
              <a:ext cx="4286250" cy="6858000"/>
            </a:xfrm>
            <a:custGeom>
              <a:avLst/>
              <a:gdLst>
                <a:gd name="connsiteX0" fmla="*/ 3007895 w 4286250"/>
                <a:gd name="connsiteY0" fmla="*/ 0 h 6858000"/>
                <a:gd name="connsiteX1" fmla="*/ 4286250 w 4286250"/>
                <a:gd name="connsiteY1" fmla="*/ 0 h 6858000"/>
                <a:gd name="connsiteX2" fmla="*/ 4286250 w 4286250"/>
                <a:gd name="connsiteY2" fmla="*/ 6858000 h 6858000"/>
                <a:gd name="connsiteX3" fmla="*/ 0 w 4286250"/>
                <a:gd name="connsiteY3" fmla="*/ 6858000 h 6858000"/>
                <a:gd name="connsiteX4" fmla="*/ 3007895 w 42862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0" h="6858000">
                  <a:moveTo>
                    <a:pt x="3007895" y="0"/>
                  </a:moveTo>
                  <a:lnTo>
                    <a:pt x="4286250" y="0"/>
                  </a:lnTo>
                  <a:lnTo>
                    <a:pt x="4286250" y="6858000"/>
                  </a:lnTo>
                  <a:lnTo>
                    <a:pt x="0" y="6858000"/>
                  </a:lnTo>
                  <a:lnTo>
                    <a:pt x="3007895" y="0"/>
                  </a:lnTo>
                  <a:close/>
                </a:path>
              </a:pathLst>
            </a:custGeom>
            <a:solidFill>
              <a:srgbClr val="0E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53400" y="-1"/>
              <a:ext cx="2981325" cy="5949602"/>
            </a:xfrm>
            <a:custGeom>
              <a:avLst/>
              <a:gdLst>
                <a:gd name="connsiteX0" fmla="*/ 3007895 w 3436520"/>
                <a:gd name="connsiteY0" fmla="*/ 0 h 6858000"/>
                <a:gd name="connsiteX1" fmla="*/ 3436520 w 3436520"/>
                <a:gd name="connsiteY1" fmla="*/ 0 h 6858000"/>
                <a:gd name="connsiteX2" fmla="*/ 428625 w 3436520"/>
                <a:gd name="connsiteY2" fmla="*/ 6858000 h 6858000"/>
                <a:gd name="connsiteX3" fmla="*/ 0 w 3436520"/>
                <a:gd name="connsiteY3" fmla="*/ 6858000 h 6858000"/>
                <a:gd name="connsiteX4" fmla="*/ 3007895 w 34365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520" h="6858000">
                  <a:moveTo>
                    <a:pt x="3007895" y="0"/>
                  </a:moveTo>
                  <a:lnTo>
                    <a:pt x="3436520" y="0"/>
                  </a:lnTo>
                  <a:lnTo>
                    <a:pt x="428625" y="6858000"/>
                  </a:lnTo>
                  <a:lnTo>
                    <a:pt x="0" y="6858000"/>
                  </a:lnTo>
                  <a:lnTo>
                    <a:pt x="3007895" y="0"/>
                  </a:lnTo>
                  <a:close/>
                </a:path>
              </a:pathLst>
            </a:custGeom>
            <a:solidFill>
              <a:srgbClr val="039BD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20">
            <a:extLst>
              <a:ext uri="{FF2B5EF4-FFF2-40B4-BE49-F238E27FC236}">
                <a16:creationId xmlns:a16="http://schemas.microsoft.com/office/drawing/2014/main" id="{AD2789F9-8A33-1D49-81FB-28F652187AC3}"/>
              </a:ext>
            </a:extLst>
          </p:cNvPr>
          <p:cNvSpPr txBox="1"/>
          <p:nvPr/>
        </p:nvSpPr>
        <p:spPr>
          <a:xfrm>
            <a:off x="2770955" y="2864667"/>
            <a:ext cx="6650089" cy="646331"/>
          </a:xfrm>
          <a:prstGeom prst="rect">
            <a:avLst/>
          </a:prstGeom>
          <a:noFill/>
        </p:spPr>
        <p:txBody>
          <a:bodyPr wrap="square" rtlCol="0">
            <a:spAutoFit/>
          </a:bodyPr>
          <a:lstStyle/>
          <a:p>
            <a:r>
              <a:rPr lang="id-ID" sz="3600" dirty="0" err="1">
                <a:solidFill>
                  <a:schemeClr val="bg2">
                    <a:lumMod val="10000"/>
                  </a:schemeClr>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オプション・サポート業務</a:t>
            </a:r>
            <a:endParaRPr lang="en-US" sz="3600" dirty="0">
              <a:solidFill>
                <a:schemeClr val="bg2">
                  <a:lumMod val="10000"/>
                </a:schemeClr>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Tree>
    <p:extLst>
      <p:ext uri="{BB962C8B-B14F-4D97-AF65-F5344CB8AC3E}">
        <p14:creationId xmlns:p14="http://schemas.microsoft.com/office/powerpoint/2010/main" val="4264512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52663" y="164943"/>
            <a:ext cx="12192000" cy="895350"/>
            <a:chOff x="0" y="3257550"/>
            <a:chExt cx="12192000" cy="895350"/>
          </a:xfrm>
        </p:grpSpPr>
        <p:sp>
          <p:nvSpPr>
            <p:cNvPr id="8" name="Rectangle 7"/>
            <p:cNvSpPr/>
            <p:nvPr/>
          </p:nvSpPr>
          <p:spPr>
            <a:xfrm>
              <a:off x="0" y="3257550"/>
              <a:ext cx="12192000" cy="666750"/>
            </a:xfrm>
            <a:prstGeom prst="rect">
              <a:avLst/>
            </a:prstGeom>
            <a:solidFill>
              <a:srgbClr val="039BD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686175"/>
              <a:ext cx="8534400" cy="466725"/>
            </a:xfrm>
            <a:prstGeom prst="rect">
              <a:avLst/>
            </a:prstGeom>
            <a:solidFill>
              <a:srgbClr val="0E55A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21">
            <a:extLst>
              <a:ext uri="{FF2B5EF4-FFF2-40B4-BE49-F238E27FC236}">
                <a16:creationId xmlns:a16="http://schemas.microsoft.com/office/drawing/2014/main" id="{B8D7E8D5-4B0B-404A-B4E2-C0F44A322C4B}"/>
              </a:ext>
            </a:extLst>
          </p:cNvPr>
          <p:cNvSpPr txBox="1"/>
          <p:nvPr/>
        </p:nvSpPr>
        <p:spPr>
          <a:xfrm>
            <a:off x="290748" y="253496"/>
            <a:ext cx="5552589" cy="461665"/>
          </a:xfrm>
          <a:prstGeom prst="rect">
            <a:avLst/>
          </a:prstGeom>
          <a:noFill/>
        </p:spPr>
        <p:txBody>
          <a:bodyPr wrap="square" rtlCol="0">
            <a:spAutoFit/>
          </a:bodyPr>
          <a:lstStyle/>
          <a:p>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配信業者紹介</a:t>
            </a: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　</a:t>
            </a:r>
            <a:r>
              <a:rPr lang="id-ID" altLang="ja-JP"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ハイブリット開催</a:t>
            </a:r>
            <a:r>
              <a:rPr lang="ja-JP" altLang="en-US" sz="2400">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　</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pic>
        <p:nvPicPr>
          <p:cNvPr id="2" name="図 1">
            <a:extLst>
              <a:ext uri="{FF2B5EF4-FFF2-40B4-BE49-F238E27FC236}">
                <a16:creationId xmlns:a16="http://schemas.microsoft.com/office/drawing/2014/main" id="{4E993ED3-FD3A-AA43-9321-E1B5C7E6B54F}"/>
              </a:ext>
            </a:extLst>
          </p:cNvPr>
          <p:cNvPicPr>
            <a:picLocks noChangeAspect="1"/>
          </p:cNvPicPr>
          <p:nvPr/>
        </p:nvPicPr>
        <p:blipFill>
          <a:blip r:embed="rId2"/>
          <a:stretch>
            <a:fillRect/>
          </a:stretch>
        </p:blipFill>
        <p:spPr>
          <a:xfrm>
            <a:off x="1379020" y="1564630"/>
            <a:ext cx="3376043" cy="2245069"/>
          </a:xfrm>
          <a:prstGeom prst="rect">
            <a:avLst/>
          </a:prstGeom>
        </p:spPr>
      </p:pic>
      <p:sp>
        <p:nvSpPr>
          <p:cNvPr id="3" name="テキスト ボックス 2">
            <a:extLst>
              <a:ext uri="{FF2B5EF4-FFF2-40B4-BE49-F238E27FC236}">
                <a16:creationId xmlns:a16="http://schemas.microsoft.com/office/drawing/2014/main" id="{CDF2129B-72A0-0149-BB7D-1BCCEDA9737C}"/>
              </a:ext>
            </a:extLst>
          </p:cNvPr>
          <p:cNvSpPr txBox="1"/>
          <p:nvPr/>
        </p:nvSpPr>
        <p:spPr>
          <a:xfrm>
            <a:off x="5073446" y="2483859"/>
            <a:ext cx="6186309" cy="1477328"/>
          </a:xfrm>
          <a:prstGeom prst="rect">
            <a:avLst/>
          </a:prstGeom>
          <a:noFill/>
        </p:spPr>
        <p:txBody>
          <a:bodyPr wrap="none" rtlCol="0">
            <a:spAutoFit/>
          </a:bodyPr>
          <a:lstStyle/>
          <a:p>
            <a:r>
              <a:rPr lang="ja-JP" altLang="en-US">
                <a:latin typeface="Hiragino Maru Gothic Pro W4" panose="020F0400000000000000" pitchFamily="34" charset="-128"/>
                <a:ea typeface="Hiragino Maru Gothic Pro W4" panose="020F0400000000000000" pitchFamily="34" charset="-128"/>
              </a:rPr>
              <a:t>ご予算と会場にあわせて最適なご提案をさせて頂きます。</a:t>
            </a:r>
            <a:endParaRPr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安心・安全な配信は経験豊富なプロにお任せ下さい。</a:t>
            </a:r>
          </a:p>
          <a:p>
            <a:endParaRPr lang="en-US" altLang="ja-JP" b="1" dirty="0">
              <a:latin typeface="Hiragino Maru Gothic Pro W4" panose="020F0400000000000000" pitchFamily="34" charset="-128"/>
              <a:ea typeface="Hiragino Maru Gothic Pro W4" panose="020F0400000000000000" pitchFamily="34" charset="-128"/>
            </a:endParaRPr>
          </a:p>
          <a:p>
            <a:r>
              <a:rPr lang="ja-JP" altLang="en-US" b="1">
                <a:latin typeface="Hiragino Maru Gothic Pro W4" panose="020F0400000000000000" pitchFamily="34" charset="-128"/>
                <a:ea typeface="Hiragino Maru Gothic Pro W4" panose="020F0400000000000000" pitchFamily="34" charset="-128"/>
              </a:rPr>
              <a:t>予算：</a:t>
            </a:r>
            <a:r>
              <a:rPr lang="en-US" altLang="ja-JP" b="1" dirty="0">
                <a:latin typeface="Hiragino Maru Gothic Pro W4" panose="020F0400000000000000" pitchFamily="34" charset="-128"/>
                <a:ea typeface="Hiragino Maru Gothic Pro W4" panose="020F0400000000000000" pitchFamily="34" charset="-128"/>
              </a:rPr>
              <a:t>15</a:t>
            </a:r>
            <a:r>
              <a:rPr lang="ja-JP" altLang="en-US" b="1">
                <a:latin typeface="Hiragino Maru Gothic Pro W4" panose="020F0400000000000000" pitchFamily="34" charset="-128"/>
                <a:ea typeface="Hiragino Maru Gothic Pro W4" panose="020F0400000000000000" pitchFamily="34" charset="-128"/>
              </a:rPr>
              <a:t>万円～（別途サポート業者ご紹介）</a:t>
            </a:r>
          </a:p>
          <a:p>
            <a:endParaRPr kumimoji="1" lang="ja-JP" altLang="en-US"/>
          </a:p>
        </p:txBody>
      </p:sp>
      <p:sp>
        <p:nvSpPr>
          <p:cNvPr id="10" name="テキスト ボックス 9">
            <a:extLst>
              <a:ext uri="{FF2B5EF4-FFF2-40B4-BE49-F238E27FC236}">
                <a16:creationId xmlns:a16="http://schemas.microsoft.com/office/drawing/2014/main" id="{F23BCC0B-801D-4D4F-9517-8E7806C4DC00}"/>
              </a:ext>
            </a:extLst>
          </p:cNvPr>
          <p:cNvSpPr txBox="1"/>
          <p:nvPr/>
        </p:nvSpPr>
        <p:spPr>
          <a:xfrm>
            <a:off x="594190" y="4173304"/>
            <a:ext cx="1569660" cy="369332"/>
          </a:xfrm>
          <a:prstGeom prst="rect">
            <a:avLst/>
          </a:prstGeom>
          <a:noFill/>
        </p:spPr>
        <p:txBody>
          <a:bodyPr wrap="none" rtlCol="0">
            <a:spAutoFit/>
          </a:bodyPr>
          <a:lstStyle/>
          <a:p>
            <a:r>
              <a:rPr lang="ja-JP" altLang="en-US">
                <a:latin typeface="Hiragino Maru Gothic Pro W4" panose="020F0400000000000000" pitchFamily="34" charset="-128"/>
                <a:ea typeface="Hiragino Maru Gothic Pro W4" panose="020F0400000000000000" pitchFamily="34" charset="-128"/>
              </a:rPr>
              <a:t>自前配信方法</a:t>
            </a:r>
            <a:endParaRPr kumimoji="1" lang="ja-JP" altLang="en-US"/>
          </a:p>
        </p:txBody>
      </p:sp>
      <p:pic>
        <p:nvPicPr>
          <p:cNvPr id="4" name="図 3">
            <a:extLst>
              <a:ext uri="{FF2B5EF4-FFF2-40B4-BE49-F238E27FC236}">
                <a16:creationId xmlns:a16="http://schemas.microsoft.com/office/drawing/2014/main" id="{A6CA9154-8D42-8E4F-85BB-B92BC920BEED}"/>
              </a:ext>
            </a:extLst>
          </p:cNvPr>
          <p:cNvPicPr>
            <a:picLocks noChangeAspect="1"/>
          </p:cNvPicPr>
          <p:nvPr/>
        </p:nvPicPr>
        <p:blipFill>
          <a:blip r:embed="rId3"/>
          <a:stretch>
            <a:fillRect/>
          </a:stretch>
        </p:blipFill>
        <p:spPr>
          <a:xfrm>
            <a:off x="1379020" y="4681043"/>
            <a:ext cx="3073435" cy="1707057"/>
          </a:xfrm>
          <a:prstGeom prst="rect">
            <a:avLst/>
          </a:prstGeom>
        </p:spPr>
      </p:pic>
      <p:sp>
        <p:nvSpPr>
          <p:cNvPr id="11" name="テキスト ボックス 10">
            <a:extLst>
              <a:ext uri="{FF2B5EF4-FFF2-40B4-BE49-F238E27FC236}">
                <a16:creationId xmlns:a16="http://schemas.microsoft.com/office/drawing/2014/main" id="{A2D52C10-405D-B947-90BE-1AFA0C696EE2}"/>
              </a:ext>
            </a:extLst>
          </p:cNvPr>
          <p:cNvSpPr txBox="1"/>
          <p:nvPr/>
        </p:nvSpPr>
        <p:spPr>
          <a:xfrm>
            <a:off x="4755063" y="6095712"/>
            <a:ext cx="3129831" cy="584775"/>
          </a:xfrm>
          <a:prstGeom prst="rect">
            <a:avLst/>
          </a:prstGeom>
          <a:noFill/>
        </p:spPr>
        <p:txBody>
          <a:bodyPr wrap="none" rtlCol="0">
            <a:spAutoFit/>
          </a:bodyPr>
          <a:lstStyle/>
          <a:p>
            <a:r>
              <a:rPr kumimoji="1" lang="en" altLang="ja-JP" sz="1400" dirty="0">
                <a:hlinkClick r:id="rId4"/>
              </a:rPr>
              <a:t>https://brandconcept.co.jp/guide/1512/</a:t>
            </a:r>
            <a:endParaRPr kumimoji="1" lang="en" altLang="ja-JP" sz="1400" dirty="0"/>
          </a:p>
          <a:p>
            <a:endParaRPr kumimoji="1" lang="ja-JP" altLang="en-US"/>
          </a:p>
        </p:txBody>
      </p:sp>
    </p:spTree>
    <p:extLst>
      <p:ext uri="{BB962C8B-B14F-4D97-AF65-F5344CB8AC3E}">
        <p14:creationId xmlns:p14="http://schemas.microsoft.com/office/powerpoint/2010/main" val="2948110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52663" y="164943"/>
            <a:ext cx="12192000" cy="895350"/>
            <a:chOff x="0" y="3257550"/>
            <a:chExt cx="12192000" cy="895350"/>
          </a:xfrm>
        </p:grpSpPr>
        <p:sp>
          <p:nvSpPr>
            <p:cNvPr id="8" name="Rectangle 7"/>
            <p:cNvSpPr/>
            <p:nvPr/>
          </p:nvSpPr>
          <p:spPr>
            <a:xfrm>
              <a:off x="0" y="3257550"/>
              <a:ext cx="12192000" cy="666750"/>
            </a:xfrm>
            <a:prstGeom prst="rect">
              <a:avLst/>
            </a:prstGeom>
            <a:solidFill>
              <a:srgbClr val="039BD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686175"/>
              <a:ext cx="8534400" cy="466725"/>
            </a:xfrm>
            <a:prstGeom prst="rect">
              <a:avLst/>
            </a:prstGeom>
            <a:solidFill>
              <a:srgbClr val="0E55A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21">
            <a:extLst>
              <a:ext uri="{FF2B5EF4-FFF2-40B4-BE49-F238E27FC236}">
                <a16:creationId xmlns:a16="http://schemas.microsoft.com/office/drawing/2014/main" id="{B8D7E8D5-4B0B-404A-B4E2-C0F44A322C4B}"/>
              </a:ext>
            </a:extLst>
          </p:cNvPr>
          <p:cNvSpPr txBox="1"/>
          <p:nvPr/>
        </p:nvSpPr>
        <p:spPr>
          <a:xfrm>
            <a:off x="290748" y="253496"/>
            <a:ext cx="5552589" cy="461665"/>
          </a:xfrm>
          <a:prstGeom prst="rect">
            <a:avLst/>
          </a:prstGeom>
          <a:noFill/>
        </p:spPr>
        <p:txBody>
          <a:bodyPr wrap="square" rtlCol="0">
            <a:spAutoFit/>
          </a:bodyPr>
          <a:lstStyle/>
          <a:p>
            <a:r>
              <a:rPr lang="id-ID" altLang="ja-JP"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大会ホームページ制作</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pic>
        <p:nvPicPr>
          <p:cNvPr id="6" name="図 2" descr="グラフィカル ユーザー インターフェイス, Web サイト&#10;&#10;自動的に生成された説明">
            <a:extLst>
              <a:ext uri="{FF2B5EF4-FFF2-40B4-BE49-F238E27FC236}">
                <a16:creationId xmlns:a16="http://schemas.microsoft.com/office/drawing/2014/main" id="{32B9DADE-FD3D-244A-B291-134F82076B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49" y="1488918"/>
            <a:ext cx="3132766" cy="446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17F25A53-31C3-1345-A81D-AC1582588E8E}"/>
              </a:ext>
            </a:extLst>
          </p:cNvPr>
          <p:cNvPicPr>
            <a:picLocks noChangeAspect="1"/>
          </p:cNvPicPr>
          <p:nvPr/>
        </p:nvPicPr>
        <p:blipFill>
          <a:blip r:embed="rId3"/>
          <a:stretch>
            <a:fillRect/>
          </a:stretch>
        </p:blipFill>
        <p:spPr>
          <a:xfrm>
            <a:off x="4349397" y="1488919"/>
            <a:ext cx="3178978" cy="4469430"/>
          </a:xfrm>
          <a:prstGeom prst="rect">
            <a:avLst/>
          </a:prstGeom>
        </p:spPr>
      </p:pic>
      <p:pic>
        <p:nvPicPr>
          <p:cNvPr id="7" name="図 6">
            <a:extLst>
              <a:ext uri="{FF2B5EF4-FFF2-40B4-BE49-F238E27FC236}">
                <a16:creationId xmlns:a16="http://schemas.microsoft.com/office/drawing/2014/main" id="{90059353-E15D-CF48-A80F-F82DCAB8ED79}"/>
              </a:ext>
            </a:extLst>
          </p:cNvPr>
          <p:cNvPicPr>
            <a:picLocks noChangeAspect="1"/>
          </p:cNvPicPr>
          <p:nvPr/>
        </p:nvPicPr>
        <p:blipFill>
          <a:blip r:embed="rId4"/>
          <a:stretch>
            <a:fillRect/>
          </a:stretch>
        </p:blipFill>
        <p:spPr>
          <a:xfrm>
            <a:off x="8445514" y="1260318"/>
            <a:ext cx="1628140" cy="5457635"/>
          </a:xfrm>
          <a:prstGeom prst="rect">
            <a:avLst/>
          </a:prstGeom>
        </p:spPr>
      </p:pic>
      <p:pic>
        <p:nvPicPr>
          <p:cNvPr id="10" name="図 9">
            <a:extLst>
              <a:ext uri="{FF2B5EF4-FFF2-40B4-BE49-F238E27FC236}">
                <a16:creationId xmlns:a16="http://schemas.microsoft.com/office/drawing/2014/main" id="{7A03919B-F0F6-BC41-8D87-17FBD70C2E43}"/>
              </a:ext>
            </a:extLst>
          </p:cNvPr>
          <p:cNvPicPr>
            <a:picLocks noChangeAspect="1"/>
          </p:cNvPicPr>
          <p:nvPr/>
        </p:nvPicPr>
        <p:blipFill>
          <a:blip r:embed="rId5"/>
          <a:stretch>
            <a:fillRect/>
          </a:stretch>
        </p:blipFill>
        <p:spPr>
          <a:xfrm>
            <a:off x="10114340" y="1260318"/>
            <a:ext cx="1527747" cy="2466339"/>
          </a:xfrm>
          <a:prstGeom prst="rect">
            <a:avLst/>
          </a:prstGeom>
        </p:spPr>
      </p:pic>
      <p:pic>
        <p:nvPicPr>
          <p:cNvPr id="12" name="図 11" descr="グラフィカル ユーザー インターフェイス, テキスト, Web サイト&#10;&#10;自動的に生成された説明">
            <a:extLst>
              <a:ext uri="{FF2B5EF4-FFF2-40B4-BE49-F238E27FC236}">
                <a16:creationId xmlns:a16="http://schemas.microsoft.com/office/drawing/2014/main" id="{80C2D589-876E-4C4E-85D4-87F630D29C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6989" y="4621163"/>
            <a:ext cx="887607" cy="1543664"/>
          </a:xfrm>
          <a:prstGeom prst="rect">
            <a:avLst/>
          </a:prstGeom>
        </p:spPr>
      </p:pic>
    </p:spTree>
    <p:extLst>
      <p:ext uri="{BB962C8B-B14F-4D97-AF65-F5344CB8AC3E}">
        <p14:creationId xmlns:p14="http://schemas.microsoft.com/office/powerpoint/2010/main" val="339968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52663" y="164943"/>
            <a:ext cx="12192000" cy="895350"/>
            <a:chOff x="0" y="3257550"/>
            <a:chExt cx="12192000" cy="895350"/>
          </a:xfrm>
        </p:grpSpPr>
        <p:sp>
          <p:nvSpPr>
            <p:cNvPr id="8" name="Rectangle 7"/>
            <p:cNvSpPr/>
            <p:nvPr/>
          </p:nvSpPr>
          <p:spPr>
            <a:xfrm>
              <a:off x="0" y="3257550"/>
              <a:ext cx="12192000" cy="666750"/>
            </a:xfrm>
            <a:prstGeom prst="rect">
              <a:avLst/>
            </a:prstGeom>
            <a:solidFill>
              <a:srgbClr val="039BD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3686175"/>
              <a:ext cx="8534400" cy="466725"/>
            </a:xfrm>
            <a:prstGeom prst="rect">
              <a:avLst/>
            </a:prstGeom>
            <a:solidFill>
              <a:srgbClr val="0E55A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21">
            <a:extLst>
              <a:ext uri="{FF2B5EF4-FFF2-40B4-BE49-F238E27FC236}">
                <a16:creationId xmlns:a16="http://schemas.microsoft.com/office/drawing/2014/main" id="{B8D7E8D5-4B0B-404A-B4E2-C0F44A322C4B}"/>
              </a:ext>
            </a:extLst>
          </p:cNvPr>
          <p:cNvSpPr txBox="1"/>
          <p:nvPr/>
        </p:nvSpPr>
        <p:spPr>
          <a:xfrm>
            <a:off x="290748" y="253496"/>
            <a:ext cx="5552589" cy="461665"/>
          </a:xfrm>
          <a:prstGeom prst="rect">
            <a:avLst/>
          </a:prstGeom>
          <a:noFill/>
        </p:spPr>
        <p:txBody>
          <a:bodyPr wrap="square" rtlCol="0">
            <a:spAutoFit/>
          </a:bodyPr>
          <a:lstStyle/>
          <a:p>
            <a:r>
              <a:rPr lang="id-ID" altLang="ja-JP"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オンライン展示会</a:t>
            </a:r>
            <a:endParaRPr lang="en-US" altLang="ja-JP"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pic>
        <p:nvPicPr>
          <p:cNvPr id="6" name="図 4">
            <a:extLst>
              <a:ext uri="{FF2B5EF4-FFF2-40B4-BE49-F238E27FC236}">
                <a16:creationId xmlns:a16="http://schemas.microsoft.com/office/drawing/2014/main" id="{72922931-58FB-DD4F-8C86-521A169831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1354" y="1200321"/>
            <a:ext cx="2552977" cy="5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5">
            <a:extLst>
              <a:ext uri="{FF2B5EF4-FFF2-40B4-BE49-F238E27FC236}">
                <a16:creationId xmlns:a16="http://schemas.microsoft.com/office/drawing/2014/main" id="{AB8F64B3-CD0A-3649-835F-3F69292805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679" y="2280471"/>
            <a:ext cx="2635024" cy="45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978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4776" y="0"/>
            <a:ext cx="3773714" cy="1062446"/>
          </a:xfrm>
          <a:prstGeom prst="rect">
            <a:avLst/>
          </a:prstGeom>
          <a:gradFill>
            <a:gsLst>
              <a:gs pos="0">
                <a:srgbClr val="0E55A5"/>
              </a:gs>
              <a:gs pos="100000">
                <a:srgbClr val="039BD4">
                  <a:alpha val="5500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96700" y="300390"/>
            <a:ext cx="4101721" cy="461665"/>
          </a:xfrm>
          <a:prstGeom prst="rect">
            <a:avLst/>
          </a:prstGeom>
          <a:noFill/>
        </p:spPr>
        <p:txBody>
          <a:bodyPr wrap="square" rtlCol="0">
            <a:spAutoFit/>
          </a:bodyPr>
          <a:lstStyle/>
          <a:p>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オンライン開催例</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pic>
        <p:nvPicPr>
          <p:cNvPr id="29" name="図 7">
            <a:extLst>
              <a:ext uri="{FF2B5EF4-FFF2-40B4-BE49-F238E27FC236}">
                <a16:creationId xmlns:a16="http://schemas.microsoft.com/office/drawing/2014/main" id="{1D8418B3-4EFB-7E4D-BD50-55817BF5C8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091" y="2934935"/>
            <a:ext cx="30448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8">
            <a:extLst>
              <a:ext uri="{FF2B5EF4-FFF2-40B4-BE49-F238E27FC236}">
                <a16:creationId xmlns:a16="http://schemas.microsoft.com/office/drawing/2014/main" id="{20D6A496-35EF-2C4A-8185-FB4879987C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091" y="4878035"/>
            <a:ext cx="30448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9">
            <a:extLst>
              <a:ext uri="{FF2B5EF4-FFF2-40B4-BE49-F238E27FC236}">
                <a16:creationId xmlns:a16="http://schemas.microsoft.com/office/drawing/2014/main" id="{57C4CEE3-4672-C14A-BBA6-1089C95EB9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091" y="982310"/>
            <a:ext cx="30448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11" descr="グラフィカル ユーザー インターフェイス, アプリケーション&#10;&#10;自動的に生成された説明">
            <a:extLst>
              <a:ext uri="{FF2B5EF4-FFF2-40B4-BE49-F238E27FC236}">
                <a16:creationId xmlns:a16="http://schemas.microsoft.com/office/drawing/2014/main" id="{420458D9-739F-C44E-B73C-4AC8C1B8D9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514" y="1193447"/>
            <a:ext cx="26797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13" descr="グラフィカル ユーザー インターフェイス, テキスト, アプリケーション, メール&#10;&#10;自動的に生成された説明">
            <a:extLst>
              <a:ext uri="{FF2B5EF4-FFF2-40B4-BE49-F238E27FC236}">
                <a16:creationId xmlns:a16="http://schemas.microsoft.com/office/drawing/2014/main" id="{60AE4A82-BDBF-7E4A-8B0F-0AA86F68BA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1288" y="3968960"/>
            <a:ext cx="18383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15" descr="グラフィカル ユーザー インターフェイス, テキスト, アプリケーション, メール&#10;&#10;自動的に生成された説明">
            <a:extLst>
              <a:ext uri="{FF2B5EF4-FFF2-40B4-BE49-F238E27FC236}">
                <a16:creationId xmlns:a16="http://schemas.microsoft.com/office/drawing/2014/main" id="{43989FE8-715D-3A44-A044-36FA28D372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2031" y="1244337"/>
            <a:ext cx="1747582" cy="254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85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4776" y="0"/>
            <a:ext cx="3773714" cy="1062446"/>
          </a:xfrm>
          <a:prstGeom prst="rect">
            <a:avLst/>
          </a:prstGeom>
          <a:gradFill>
            <a:gsLst>
              <a:gs pos="0">
                <a:srgbClr val="0E55A5"/>
              </a:gs>
              <a:gs pos="100000">
                <a:srgbClr val="039BD4">
                  <a:alpha val="5500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96700" y="300390"/>
            <a:ext cx="4101721" cy="461665"/>
          </a:xfrm>
          <a:prstGeom prst="rect">
            <a:avLst/>
          </a:prstGeom>
          <a:noFill/>
        </p:spPr>
        <p:txBody>
          <a:bodyPr wrap="square" rtlCol="0">
            <a:spAutoFit/>
          </a:bodyPr>
          <a:lstStyle/>
          <a:p>
            <a:r>
              <a:rPr lang="en-US" sz="2400" dirty="0" err="1">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会場受付</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4" name="正方形/長方形 8">
            <a:extLst>
              <a:ext uri="{FF2B5EF4-FFF2-40B4-BE49-F238E27FC236}">
                <a16:creationId xmlns:a16="http://schemas.microsoft.com/office/drawing/2014/main" id="{CFB8C906-4AF4-794B-80ED-01221FB47F42}"/>
              </a:ext>
            </a:extLst>
          </p:cNvPr>
          <p:cNvSpPr>
            <a:spLocks noChangeArrowheads="1"/>
          </p:cNvSpPr>
          <p:nvPr/>
        </p:nvSpPr>
        <p:spPr bwMode="auto">
          <a:xfrm>
            <a:off x="5461717" y="267883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pic>
        <p:nvPicPr>
          <p:cNvPr id="5" name="Picture 2" descr="\\2018fileSV\Public\業務\得意先別データ\78★オーピーアイシー様\2018\撮影画像\1D5A0010.JPG">
            <a:extLst>
              <a:ext uri="{FF2B5EF4-FFF2-40B4-BE49-F238E27FC236}">
                <a16:creationId xmlns:a16="http://schemas.microsoft.com/office/drawing/2014/main" id="{0B6B881C-4CE9-3743-B94A-85A8EEC57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380" y="1170705"/>
            <a:ext cx="26574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018fileSV\Public\業務\得意先別データ\78★オーピーアイシー様\2018\撮影画像\1D5A0020.JPG">
            <a:extLst>
              <a:ext uri="{FF2B5EF4-FFF2-40B4-BE49-F238E27FC236}">
                <a16:creationId xmlns:a16="http://schemas.microsoft.com/office/drawing/2014/main" id="{8FE86D16-7E1D-8247-AC07-D4526BE17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580" y="1170705"/>
            <a:ext cx="26574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018fileSV\Public\業務\得意先別データ\78★オーピーアイシー様\2018\撮影画像\1D5A0024.JPG">
            <a:extLst>
              <a:ext uri="{FF2B5EF4-FFF2-40B4-BE49-F238E27FC236}">
                <a16:creationId xmlns:a16="http://schemas.microsoft.com/office/drawing/2014/main" id="{C8F4872A-2B34-A748-88E5-D432792EB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005" y="1232617"/>
            <a:ext cx="25638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2018fileSV\Public\業務\得意先別データ\134平等先生\素材\181222撮影画像\01_Nov_26_PM\181126_171932.jpg">
            <a:extLst>
              <a:ext uri="{FF2B5EF4-FFF2-40B4-BE49-F238E27FC236}">
                <a16:creationId xmlns:a16="http://schemas.microsoft.com/office/drawing/2014/main" id="{2E42F4E7-44C4-6346-98AD-121ACCBAB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7505" y="3066180"/>
            <a:ext cx="25939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2018fileSV\Public\業務\得意先別データ\134平等先生\素材\181222撮影画像\01_Nov_26_PM\181126_170112.jpg">
            <a:extLst>
              <a:ext uri="{FF2B5EF4-FFF2-40B4-BE49-F238E27FC236}">
                <a16:creationId xmlns:a16="http://schemas.microsoft.com/office/drawing/2014/main" id="{79BA9899-27C2-BA4A-8743-DA9D6B2ED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5730" y="3066180"/>
            <a:ext cx="25923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2018fileSV\Public\業務\得意先別データ\134平等先生\素材\181222撮影画像\01_Nov_26_PM\181126_173504.jpg">
            <a:extLst>
              <a:ext uri="{FF2B5EF4-FFF2-40B4-BE49-F238E27FC236}">
                <a16:creationId xmlns:a16="http://schemas.microsoft.com/office/drawing/2014/main" id="{3CBBFDF6-3EC2-EB49-A2B7-BC9BF2793C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3730" y="3078880"/>
            <a:ext cx="248761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2018fileSV\Public\業務\得意先別データ\105KPRI様\IWPPI\2018\素材\181015撮影画像\P1570249.JPG">
            <a:extLst>
              <a:ext uri="{FF2B5EF4-FFF2-40B4-BE49-F238E27FC236}">
                <a16:creationId xmlns:a16="http://schemas.microsoft.com/office/drawing/2014/main" id="{65E2DF0F-5F3A-9542-8C85-7FCBB437A2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4017" y="4929905"/>
            <a:ext cx="257333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2018fileSV\Public\業務\得意先別データ\105KPRI様\IWPPI\2018\素材\181015撮影画像\P1570649.JPG">
            <a:extLst>
              <a:ext uri="{FF2B5EF4-FFF2-40B4-BE49-F238E27FC236}">
                <a16:creationId xmlns:a16="http://schemas.microsoft.com/office/drawing/2014/main" id="{27991B43-C4A1-E849-9DD5-26C32B6420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0330" y="4912442"/>
            <a:ext cx="26003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2018fileSV\Public\業務\得意先別データ\105KPRI様\IWPPI\2018\素材\181015撮影画像\P1570252.JPG">
            <a:extLst>
              <a:ext uri="{FF2B5EF4-FFF2-40B4-BE49-F238E27FC236}">
                <a16:creationId xmlns:a16="http://schemas.microsoft.com/office/drawing/2014/main" id="{C7441A94-10A9-EB44-AAFE-BC53509E46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0867" y="4894980"/>
            <a:ext cx="262255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855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4776" y="0"/>
            <a:ext cx="3773714" cy="1062446"/>
          </a:xfrm>
          <a:prstGeom prst="rect">
            <a:avLst/>
          </a:prstGeom>
          <a:gradFill>
            <a:gsLst>
              <a:gs pos="0">
                <a:srgbClr val="0E55A5"/>
              </a:gs>
              <a:gs pos="100000">
                <a:srgbClr val="039BD4">
                  <a:alpha val="5500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96700" y="300390"/>
            <a:ext cx="4101721" cy="461665"/>
          </a:xfrm>
          <a:prstGeom prst="rect">
            <a:avLst/>
          </a:prstGeom>
          <a:noFill/>
        </p:spPr>
        <p:txBody>
          <a:bodyPr wrap="square" rtlCol="0">
            <a:spAutoFit/>
          </a:bodyPr>
          <a:lstStyle/>
          <a:p>
            <a:r>
              <a:rPr lang="en-US" sz="2400" dirty="0" err="1">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システム運用実績</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4" name="テキスト ボックス 22">
            <a:extLst>
              <a:ext uri="{FF2B5EF4-FFF2-40B4-BE49-F238E27FC236}">
                <a16:creationId xmlns:a16="http://schemas.microsoft.com/office/drawing/2014/main" id="{E5D51B20-53DF-FF4E-97E4-651FFE53440F}"/>
              </a:ext>
            </a:extLst>
          </p:cNvPr>
          <p:cNvSpPr txBox="1">
            <a:spLocks noChangeArrowheads="1"/>
          </p:cNvSpPr>
          <p:nvPr/>
        </p:nvSpPr>
        <p:spPr bwMode="auto">
          <a:xfrm>
            <a:off x="6463584" y="1176363"/>
            <a:ext cx="43068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日本固体イオニクス学会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日本放射線安全管理学会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日本行動医学会</a:t>
            </a:r>
          </a:p>
          <a:p>
            <a:pPr eaLnBrk="1" hangingPunct="1"/>
            <a:r>
              <a:rPr lang="ja-JP" altLang="en-US" sz="1200">
                <a:latin typeface="Hiragino Maru Gothic Pro W4" panose="020F0400000000000000" pitchFamily="34" charset="-128"/>
                <a:ea typeface="Hiragino Maru Gothic Pro W4" panose="020F0400000000000000" pitchFamily="34" charset="-128"/>
              </a:rPr>
              <a:t>環境情報科学センター</a:t>
            </a:r>
          </a:p>
          <a:p>
            <a:pPr eaLnBrk="1" hangingPunct="1"/>
            <a:r>
              <a:rPr lang="ja-JP" altLang="en-US" sz="1200">
                <a:latin typeface="Hiragino Maru Gothic Pro W4" panose="020F0400000000000000" pitchFamily="34" charset="-128"/>
                <a:ea typeface="Hiragino Maru Gothic Pro W4" panose="020F0400000000000000" pitchFamily="34" charset="-128"/>
              </a:rPr>
              <a:t>応用物理学会　フォトニクス分科会　</a:t>
            </a:r>
            <a:r>
              <a:rPr lang="en-US" altLang="ja-JP" sz="1200" dirty="0">
                <a:latin typeface="Hiragino Maru Gothic Pro W4" panose="020F0400000000000000" pitchFamily="34" charset="-128"/>
                <a:ea typeface="Hiragino Maru Gothic Pro W4" panose="020F0400000000000000" pitchFamily="34" charset="-128"/>
              </a:rPr>
              <a:t>2020/2021</a:t>
            </a:r>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日本放射光学会年会</a:t>
            </a:r>
          </a:p>
          <a:p>
            <a:pPr eaLnBrk="1" hangingPunct="1"/>
            <a:r>
              <a:rPr lang="ja-JP" altLang="en-US" sz="1200">
                <a:latin typeface="Hiragino Maru Gothic Pro W4" panose="020F0400000000000000" pitchFamily="34" charset="-128"/>
                <a:ea typeface="Hiragino Maru Gothic Pro W4" panose="020F0400000000000000" pitchFamily="34" charset="-128"/>
              </a:rPr>
              <a:t>日本水産学会　</a:t>
            </a:r>
            <a:r>
              <a:rPr lang="en-US" altLang="ja-JP" sz="1200" dirty="0">
                <a:latin typeface="Hiragino Maru Gothic Pro W4" panose="020F0400000000000000" pitchFamily="34" charset="-128"/>
                <a:ea typeface="Hiragino Maru Gothic Pro W4" panose="020F0400000000000000" pitchFamily="34" charset="-128"/>
              </a:rPr>
              <a:t>2020</a:t>
            </a:r>
            <a:r>
              <a:rPr lang="ja-JP" altLang="en-US" sz="1200">
                <a:latin typeface="Hiragino Maru Gothic Pro W4" panose="020F0400000000000000" pitchFamily="34" charset="-128"/>
                <a:ea typeface="Hiragino Maru Gothic Pro W4" panose="020F0400000000000000" pitchFamily="34" charset="-128"/>
              </a:rPr>
              <a:t>・</a:t>
            </a:r>
            <a:r>
              <a:rPr lang="en-US" altLang="ja-JP" sz="1200" dirty="0">
                <a:latin typeface="Hiragino Maru Gothic Pro W4" panose="020F0400000000000000" pitchFamily="34" charset="-128"/>
                <a:ea typeface="Hiragino Maru Gothic Pro W4" panose="020F0400000000000000" pitchFamily="34" charset="-128"/>
              </a:rPr>
              <a:t>2021</a:t>
            </a:r>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日本古生物学会　</a:t>
            </a:r>
            <a:r>
              <a:rPr lang="en-US" altLang="ja-JP" sz="1200" dirty="0">
                <a:latin typeface="Hiragino Maru Gothic Pro W4" panose="020F0400000000000000" pitchFamily="34" charset="-128"/>
                <a:ea typeface="Hiragino Maru Gothic Pro W4" panose="020F0400000000000000" pitchFamily="34" charset="-128"/>
              </a:rPr>
              <a:t>2020</a:t>
            </a:r>
            <a:r>
              <a:rPr lang="ja-JP" altLang="en-US" sz="1200">
                <a:latin typeface="Hiragino Maru Gothic Pro W4" panose="020F0400000000000000" pitchFamily="34" charset="-128"/>
                <a:ea typeface="Hiragino Maru Gothic Pro W4" panose="020F0400000000000000" pitchFamily="34" charset="-128"/>
              </a:rPr>
              <a:t>・</a:t>
            </a:r>
            <a:r>
              <a:rPr lang="en-US" altLang="ja-JP" sz="1200" dirty="0">
                <a:latin typeface="Hiragino Maru Gothic Pro W4" panose="020F0400000000000000" pitchFamily="34" charset="-128"/>
                <a:ea typeface="Hiragino Maru Gothic Pro W4" panose="020F0400000000000000" pitchFamily="34" charset="-128"/>
              </a:rPr>
              <a:t>2021</a:t>
            </a:r>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日本リハビリテーション医学会　</a:t>
            </a:r>
            <a:r>
              <a:rPr lang="en-US" altLang="ja-JP" sz="1200" dirty="0">
                <a:latin typeface="Hiragino Maru Gothic Pro W4" panose="020F0400000000000000" pitchFamily="34" charset="-128"/>
                <a:ea typeface="Hiragino Maru Gothic Pro W4" panose="020F0400000000000000" pitchFamily="34" charset="-128"/>
              </a:rPr>
              <a:t>2020</a:t>
            </a:r>
            <a:r>
              <a:rPr lang="ja-JP" altLang="en-US" sz="1200">
                <a:latin typeface="Hiragino Maru Gothic Pro W4" panose="020F0400000000000000" pitchFamily="34" charset="-128"/>
                <a:ea typeface="Hiragino Maru Gothic Pro W4" panose="020F0400000000000000" pitchFamily="34" charset="-128"/>
              </a:rPr>
              <a:t>・</a:t>
            </a:r>
            <a:r>
              <a:rPr lang="en-US" altLang="ja-JP" sz="1200" dirty="0">
                <a:latin typeface="Hiragino Maru Gothic Pro W4" panose="020F0400000000000000" pitchFamily="34" charset="-128"/>
                <a:ea typeface="Hiragino Maru Gothic Pro W4" panose="020F0400000000000000" pitchFamily="34" charset="-128"/>
              </a:rPr>
              <a:t>2021</a:t>
            </a:r>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日本脆弱性骨折ネットワーク学術集会</a:t>
            </a:r>
          </a:p>
          <a:p>
            <a:pPr eaLnBrk="1" hangingPunct="1"/>
            <a:r>
              <a:rPr lang="ja-JP" altLang="en-US" sz="1200">
                <a:latin typeface="Hiragino Maru Gothic Pro W4" panose="020F0400000000000000" pitchFamily="34" charset="-128"/>
                <a:ea typeface="Hiragino Maru Gothic Pro W4" panose="020F0400000000000000" pitchFamily="34" charset="-128"/>
              </a:rPr>
              <a:t>電子情報通信学会信号処理シンポジウム</a:t>
            </a:r>
            <a:r>
              <a:rPr lang="en-US" altLang="ja-JP" sz="1200" dirty="0">
                <a:latin typeface="Hiragino Maru Gothic Pro W4" panose="020F0400000000000000" pitchFamily="34" charset="-128"/>
                <a:ea typeface="Hiragino Maru Gothic Pro W4" panose="020F0400000000000000" pitchFamily="34" charset="-128"/>
              </a:rPr>
              <a:t>2020/2021</a:t>
            </a:r>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日本農業経済学会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日本保健医療社会学会</a:t>
            </a:r>
          </a:p>
          <a:p>
            <a:pPr eaLnBrk="1" hangingPunct="1"/>
            <a:r>
              <a:rPr lang="ja-JP" altLang="en-US" sz="1200">
                <a:latin typeface="Hiragino Maru Gothic Pro W4" panose="020F0400000000000000" pitchFamily="34" charset="-128"/>
                <a:ea typeface="Hiragino Maru Gothic Pro W4" panose="020F0400000000000000" pitchFamily="34" charset="-128"/>
              </a:rPr>
              <a:t>国立大学リハ ビリテーション療法士協議会</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アジア乳酸菌学会</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日本霊長類学会</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日本小児科学会</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en-US" altLang="zh-CN" sz="1200" dirty="0">
                <a:latin typeface="Hiragino Maru Gothic Pro W4" panose="020F0400000000000000" pitchFamily="34" charset="-128"/>
                <a:ea typeface="Hiragino Maru Gothic Pro W4" panose="020F0400000000000000" pitchFamily="34" charset="-128"/>
              </a:rPr>
              <a:t>2021</a:t>
            </a:r>
            <a:r>
              <a:rPr lang="zh-CN" altLang="en-US" sz="1200" dirty="0">
                <a:latin typeface="Hiragino Maru Gothic Pro W4" panose="020F0400000000000000" pitchFamily="34" charset="-128"/>
                <a:ea typeface="Hiragino Maru Gothic Pro W4" panose="020F0400000000000000" pitchFamily="34" charset="-128"/>
              </a:rPr>
              <a:t>年社会情報学会大会</a:t>
            </a:r>
            <a:endParaRPr lang="en-US" altLang="zh-CN" sz="1200" dirty="0">
              <a:latin typeface="Hiragino Maru Gothic Pro W4" panose="020F0400000000000000" pitchFamily="34" charset="-128"/>
              <a:ea typeface="Hiragino Maru Gothic Pro W4" panose="020F0400000000000000" pitchFamily="34" charset="-128"/>
            </a:endParaRPr>
          </a:p>
          <a:p>
            <a:pPr eaLnBrk="1" hangingPunct="1"/>
            <a:r>
              <a:rPr lang="zh-CN" altLang="en-US" sz="1200" dirty="0">
                <a:latin typeface="Hiragino Maru Gothic Pro W4" panose="020F0400000000000000" pitchFamily="34" charset="-128"/>
                <a:ea typeface="Hiragino Maru Gothic Pro W4" panose="020F0400000000000000" pitchFamily="34" charset="-128"/>
              </a:rPr>
              <a:t>日本中医学会</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アジア乳酸菌学会（</a:t>
            </a:r>
            <a:r>
              <a:rPr lang="en-US" altLang="ja-JP" sz="1200" dirty="0">
                <a:latin typeface="Hiragino Maru Gothic Pro W4" panose="020F0400000000000000" pitchFamily="34" charset="-128"/>
                <a:ea typeface="Hiragino Maru Gothic Pro W4" panose="020F0400000000000000" pitchFamily="34" charset="-128"/>
              </a:rPr>
              <a:t>ACLAB11</a:t>
            </a:r>
            <a:r>
              <a:rPr lang="ja-JP" altLang="en-US" sz="1200">
                <a:latin typeface="Hiragino Maru Gothic Pro W4" panose="020F0400000000000000" pitchFamily="34" charset="-128"/>
                <a:ea typeface="Hiragino Maru Gothic Pro W4" panose="020F0400000000000000" pitchFamily="34" charset="-128"/>
              </a:rPr>
              <a:t>）</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日本心臓リハビリテーション学会九州支部地方会</a:t>
            </a:r>
          </a:p>
          <a:p>
            <a:pPr eaLnBrk="1" hangingPunct="1"/>
            <a:r>
              <a:rPr lang="ja-JP" altLang="en-US" sz="1200">
                <a:latin typeface="Hiragino Maru Gothic Pro W4" panose="020F0400000000000000" pitchFamily="34" charset="-128"/>
                <a:ea typeface="Hiragino Maru Gothic Pro W4" panose="020F0400000000000000" pitchFamily="34" charset="-128"/>
              </a:rPr>
              <a:t>ガラスおよびフォトニクス材料討論会</a:t>
            </a:r>
          </a:p>
          <a:p>
            <a:pPr eaLnBrk="1" hangingPunct="1"/>
            <a:r>
              <a:rPr lang="ja-JP" altLang="en-US" sz="1200">
                <a:latin typeface="Hiragino Maru Gothic Pro W4" panose="020F0400000000000000" pitchFamily="34" charset="-128"/>
                <a:ea typeface="Hiragino Maru Gothic Pro W4" panose="020F0400000000000000" pitchFamily="34" charset="-128"/>
              </a:rPr>
              <a:t>信号処理シンポジウム</a:t>
            </a:r>
          </a:p>
          <a:p>
            <a:pPr eaLnBrk="1" hangingPunct="1"/>
            <a:r>
              <a:rPr lang="en-US" altLang="ja-JP" sz="1200" dirty="0">
                <a:latin typeface="Hiragino Maru Gothic Pro W4" panose="020F0400000000000000" pitchFamily="34" charset="-128"/>
                <a:ea typeface="Hiragino Maru Gothic Pro W4" panose="020F0400000000000000" pitchFamily="34" charset="-128"/>
              </a:rPr>
              <a:t>GPCR</a:t>
            </a:r>
            <a:r>
              <a:rPr lang="ja-JP" altLang="en-US" sz="1200">
                <a:latin typeface="Hiragino Maru Gothic Pro W4" panose="020F0400000000000000" pitchFamily="34" charset="-128"/>
                <a:ea typeface="Hiragino Maru Gothic Pro W4" panose="020F0400000000000000" pitchFamily="34" charset="-128"/>
              </a:rPr>
              <a:t>研究会</a:t>
            </a:r>
          </a:p>
          <a:p>
            <a:pPr eaLnBrk="1" hangingPunct="1"/>
            <a:r>
              <a:rPr lang="ja-JP" altLang="en-US" sz="1200">
                <a:latin typeface="Hiragino Maru Gothic Pro W4" panose="020F0400000000000000" pitchFamily="34" charset="-128"/>
                <a:ea typeface="Hiragino Maru Gothic Pro W4" panose="020F0400000000000000" pitchFamily="34" charset="-128"/>
              </a:rPr>
              <a:t>生体医歯工学共同研究拠点</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zh-CN" altLang="en-US" sz="1200" dirty="0">
                <a:latin typeface="Hiragino Maru Gothic Pro W4" panose="020F0400000000000000" pitchFamily="34" charset="-128"/>
                <a:ea typeface="Hiragino Maru Gothic Pro W4" panose="020F0400000000000000" pitchFamily="34" charset="-128"/>
              </a:rPr>
              <a:t>京都府理学療法士会</a:t>
            </a:r>
            <a:endParaRPr lang="en-US" altLang="ja-JP" sz="1200" dirty="0">
              <a:latin typeface="Hiragino Maru Gothic Pro W4" panose="020F0400000000000000" pitchFamily="34" charset="-128"/>
              <a:ea typeface="Hiragino Maru Gothic Pro W4" panose="020F0400000000000000" pitchFamily="34" charset="-128"/>
            </a:endParaRPr>
          </a:p>
          <a:p>
            <a:pPr algn="r" eaLnBrk="1" hangingPunct="1"/>
            <a:r>
              <a:rPr lang="ja-JP" altLang="en-US" sz="1200">
                <a:latin typeface="Hiragino Maru Gothic Pro W4" panose="020F0400000000000000" pitchFamily="34" charset="-128"/>
                <a:ea typeface="Hiragino Maru Gothic Pro W4" panose="020F0400000000000000" pitchFamily="34" charset="-128"/>
              </a:rPr>
              <a:t>他</a:t>
            </a:r>
          </a:p>
        </p:txBody>
      </p:sp>
      <p:sp>
        <p:nvSpPr>
          <p:cNvPr id="5" name="テキスト ボックス 22">
            <a:extLst>
              <a:ext uri="{FF2B5EF4-FFF2-40B4-BE49-F238E27FC236}">
                <a16:creationId xmlns:a16="http://schemas.microsoft.com/office/drawing/2014/main" id="{556DB4F9-6ADE-3F4E-B80B-18727D1518B4}"/>
              </a:ext>
            </a:extLst>
          </p:cNvPr>
          <p:cNvSpPr txBox="1">
            <a:spLocks noChangeArrowheads="1"/>
          </p:cNvSpPr>
          <p:nvPr/>
        </p:nvSpPr>
        <p:spPr bwMode="auto">
          <a:xfrm>
            <a:off x="1196106" y="1362836"/>
            <a:ext cx="489989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r>
              <a:rPr lang="ja-JP" altLang="en-US" sz="1200">
                <a:latin typeface="Hiragino Maru Gothic Pro W4" panose="020F0400000000000000" pitchFamily="34" charset="-128"/>
                <a:ea typeface="Hiragino Maru Gothic Pro W4" panose="020F0400000000000000" pitchFamily="34" charset="-128"/>
              </a:rPr>
              <a:t>日本セラミックス協会</a:t>
            </a:r>
          </a:p>
          <a:p>
            <a:pPr eaLnBrk="1" hangingPunct="1"/>
            <a:r>
              <a:rPr lang="ja-JP" altLang="en-US" sz="1200">
                <a:latin typeface="Hiragino Maru Gothic Pro W4" panose="020F0400000000000000" pitchFamily="34" charset="-128"/>
                <a:ea typeface="Hiragino Maru Gothic Pro W4" panose="020F0400000000000000" pitchFamily="34" charset="-128"/>
              </a:rPr>
              <a:t>農業農村工学会</a:t>
            </a:r>
          </a:p>
          <a:p>
            <a:pPr eaLnBrk="1" hangingPunct="1"/>
            <a:r>
              <a:rPr lang="ja-JP" altLang="en-US" sz="1200">
                <a:latin typeface="Hiragino Maru Gothic Pro W4" panose="020F0400000000000000" pitchFamily="34" charset="-128"/>
                <a:ea typeface="Hiragino Maru Gothic Pro W4" panose="020F0400000000000000" pitchFamily="34" charset="-128"/>
              </a:rPr>
              <a:t>環境放射能除染学会</a:t>
            </a:r>
          </a:p>
          <a:p>
            <a:pPr eaLnBrk="1" hangingPunct="1"/>
            <a:r>
              <a:rPr lang="ja-JP" altLang="en-US" sz="1200">
                <a:latin typeface="Hiragino Maru Gothic Pro W4" panose="020F0400000000000000" pitchFamily="34" charset="-128"/>
                <a:ea typeface="Hiragino Maru Gothic Pro W4" panose="020F0400000000000000" pitchFamily="34" charset="-128"/>
              </a:rPr>
              <a:t>社会情報学会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日本保健医療社会学会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日本化学会　第</a:t>
            </a:r>
            <a:r>
              <a:rPr lang="en-US" altLang="ja-JP" sz="1200" dirty="0">
                <a:latin typeface="Hiragino Maru Gothic Pro W4" panose="020F0400000000000000" pitchFamily="34" charset="-128"/>
                <a:ea typeface="Hiragino Maru Gothic Pro W4" panose="020F0400000000000000" pitchFamily="34" charset="-128"/>
              </a:rPr>
              <a:t>14</a:t>
            </a:r>
            <a:r>
              <a:rPr lang="ja-JP" altLang="en-US" sz="1200">
                <a:latin typeface="Hiragino Maru Gothic Pro W4" panose="020F0400000000000000" pitchFamily="34" charset="-128"/>
                <a:ea typeface="Hiragino Maru Gothic Pro W4" panose="020F0400000000000000" pitchFamily="34" charset="-128"/>
              </a:rPr>
              <a:t>回バイオ関連化学シンポジウム</a:t>
            </a:r>
          </a:p>
          <a:p>
            <a:pPr eaLnBrk="1" hangingPunct="1"/>
            <a:r>
              <a:rPr lang="ja-JP" altLang="en-US" sz="1200">
                <a:latin typeface="Hiragino Maru Gothic Pro W4" panose="020F0400000000000000" pitchFamily="34" charset="-128"/>
                <a:ea typeface="Hiragino Maru Gothic Pro W4" panose="020F0400000000000000" pitchFamily="34" charset="-128"/>
              </a:rPr>
              <a:t>日本物理学会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日本放射化学会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日本脂質栄養学会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日本アニメーション学会</a:t>
            </a:r>
          </a:p>
          <a:p>
            <a:pPr eaLnBrk="1" hangingPunct="1"/>
            <a:r>
              <a:rPr lang="ja-JP" altLang="en-US" sz="1200">
                <a:latin typeface="Hiragino Maru Gothic Pro W4" panose="020F0400000000000000" pitchFamily="34" charset="-128"/>
                <a:ea typeface="Hiragino Maru Gothic Pro W4" panose="020F0400000000000000" pitchFamily="34" charset="-128"/>
              </a:rPr>
              <a:t>廃棄物資源循環学会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日本薬学会関西支部</a:t>
            </a:r>
          </a:p>
          <a:p>
            <a:pPr eaLnBrk="1" hangingPunct="1"/>
            <a:r>
              <a:rPr lang="ja-JP" altLang="en-US" sz="1200">
                <a:latin typeface="Hiragino Maru Gothic Pro W4" panose="020F0400000000000000" pitchFamily="34" charset="-128"/>
                <a:ea typeface="Hiragino Maru Gothic Pro W4" panose="020F0400000000000000" pitchFamily="34" charset="-128"/>
              </a:rPr>
              <a:t>関西社会学会</a:t>
            </a:r>
          </a:p>
          <a:p>
            <a:pPr eaLnBrk="1" hangingPunct="1"/>
            <a:r>
              <a:rPr lang="ja-JP" altLang="en-US" sz="1200">
                <a:latin typeface="Hiragino Maru Gothic Pro W4" panose="020F0400000000000000" pitchFamily="34" charset="-128"/>
                <a:ea typeface="Hiragino Maru Gothic Pro W4" panose="020F0400000000000000" pitchFamily="34" charset="-128"/>
              </a:rPr>
              <a:t>万有仙台・福岡・札幌シンポジウム</a:t>
            </a:r>
            <a:r>
              <a:rPr lang="en-US" altLang="ja-JP" sz="1200" dirty="0">
                <a:latin typeface="Hiragino Maru Gothic Pro W4" panose="020F0400000000000000" pitchFamily="34" charset="-128"/>
                <a:ea typeface="Hiragino Maru Gothic Pro W4" panose="020F0400000000000000" pitchFamily="34" charset="-128"/>
              </a:rPr>
              <a:t>2020/2021</a:t>
            </a:r>
            <a:endParaRPr lang="ja-JP" altLang="en-US" sz="120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日本理学療法士学会</a:t>
            </a:r>
          </a:p>
          <a:p>
            <a:pPr eaLnBrk="1" hangingPunct="1"/>
            <a:r>
              <a:rPr lang="ja-JP" altLang="en-US" sz="1200">
                <a:latin typeface="Hiragino Maru Gothic Pro W4" panose="020F0400000000000000" pitchFamily="34" charset="-128"/>
                <a:ea typeface="Hiragino Maru Gothic Pro W4" panose="020F0400000000000000" pitchFamily="34" charset="-128"/>
              </a:rPr>
              <a:t>酸化反応討論会実行委員会</a:t>
            </a:r>
          </a:p>
          <a:p>
            <a:pPr eaLnBrk="1" hangingPunct="1"/>
            <a:r>
              <a:rPr lang="ja-JP" altLang="en-US" sz="1200">
                <a:latin typeface="Hiragino Maru Gothic Pro W4" panose="020F0400000000000000" pitchFamily="34" charset="-128"/>
                <a:ea typeface="Hiragino Maru Gothic Pro W4" panose="020F0400000000000000" pitchFamily="34" charset="-128"/>
              </a:rPr>
              <a:t>東海若手セラミスト懇話会</a:t>
            </a:r>
          </a:p>
          <a:p>
            <a:pPr eaLnBrk="1" hangingPunct="1"/>
            <a:r>
              <a:rPr lang="ja-JP" altLang="en-US" sz="1200">
                <a:latin typeface="Hiragino Maru Gothic Pro W4" panose="020F0400000000000000" pitchFamily="34" charset="-128"/>
                <a:ea typeface="Hiragino Maru Gothic Pro W4" panose="020F0400000000000000" pitchFamily="34" charset="-128"/>
              </a:rPr>
              <a:t>日本ペプチド学会</a:t>
            </a:r>
          </a:p>
          <a:p>
            <a:pPr eaLnBrk="1" hangingPunct="1"/>
            <a:r>
              <a:rPr lang="en-US" altLang="ja-JP" sz="1200" dirty="0">
                <a:latin typeface="Hiragino Maru Gothic Pro W4" panose="020F0400000000000000" pitchFamily="34" charset="-128"/>
                <a:ea typeface="Hiragino Maru Gothic Pro W4" panose="020F0400000000000000" pitchFamily="34" charset="-128"/>
              </a:rPr>
              <a:t>MNC2020/2021</a:t>
            </a:r>
            <a:r>
              <a:rPr lang="ja-JP" altLang="en-US" sz="1200">
                <a:latin typeface="Hiragino Maru Gothic Pro W4" panose="020F0400000000000000" pitchFamily="34" charset="-128"/>
                <a:ea typeface="Hiragino Maru Gothic Pro W4" panose="020F0400000000000000" pitchFamily="34" charset="-128"/>
              </a:rPr>
              <a:t>（応用物理学会）</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ja-JP" altLang="en-US" sz="1200">
                <a:latin typeface="Hiragino Maru Gothic Pro W4" panose="020F0400000000000000" pitchFamily="34" charset="-128"/>
                <a:ea typeface="Hiragino Maru Gothic Pro W4" panose="020F0400000000000000" pitchFamily="34" charset="-128"/>
              </a:rPr>
              <a:t>原子力学会</a:t>
            </a:r>
          </a:p>
          <a:p>
            <a:pPr eaLnBrk="1" hangingPunct="1"/>
            <a:r>
              <a:rPr lang="en-US" altLang="ja-JP" sz="1200" dirty="0">
                <a:latin typeface="Hiragino Maru Gothic Pro W4" panose="020F0400000000000000" pitchFamily="34" charset="-128"/>
                <a:ea typeface="Hiragino Maru Gothic Pro W4" panose="020F0400000000000000" pitchFamily="34" charset="-128"/>
              </a:rPr>
              <a:t>ISPEC2020/2021</a:t>
            </a:r>
            <a:r>
              <a:rPr lang="ja-JP" altLang="en-US" sz="1200">
                <a:latin typeface="Hiragino Maru Gothic Pro W4" panose="020F0400000000000000" pitchFamily="34" charset="-128"/>
                <a:ea typeface="Hiragino Maru Gothic Pro W4" panose="020F0400000000000000" pitchFamily="34" charset="-128"/>
              </a:rPr>
              <a:t>　</a:t>
            </a:r>
            <a:r>
              <a:rPr lang="en-US" altLang="ja-JP" sz="1200" dirty="0">
                <a:latin typeface="Hiragino Maru Gothic Pro W4" panose="020F0400000000000000" pitchFamily="34" charset="-128"/>
                <a:ea typeface="Hiragino Maru Gothic Pro W4" panose="020F0400000000000000" pitchFamily="34" charset="-128"/>
              </a:rPr>
              <a:t>(</a:t>
            </a:r>
            <a:r>
              <a:rPr lang="ja-JP" altLang="en-US" sz="1200">
                <a:latin typeface="Hiragino Maru Gothic Pro W4" panose="020F0400000000000000" pitchFamily="34" charset="-128"/>
                <a:ea typeface="Hiragino Maru Gothic Pro W4" panose="020F0400000000000000" pitchFamily="34" charset="-128"/>
              </a:rPr>
              <a:t>光電子融合基盤技術研究所）</a:t>
            </a:r>
          </a:p>
          <a:p>
            <a:pPr eaLnBrk="1" hangingPunct="1"/>
            <a:r>
              <a:rPr lang="ja-JP" altLang="en-US" sz="1200">
                <a:latin typeface="Hiragino Maru Gothic Pro W4" panose="020F0400000000000000" pitchFamily="34" charset="-128"/>
                <a:ea typeface="Hiragino Maru Gothic Pro W4" panose="020F0400000000000000" pitchFamily="34" charset="-128"/>
              </a:rPr>
              <a:t>安全工学会</a:t>
            </a:r>
          </a:p>
          <a:p>
            <a:pPr eaLnBrk="1" hangingPunct="1"/>
            <a:r>
              <a:rPr lang="ja-JP" altLang="en-US" sz="1200">
                <a:latin typeface="Hiragino Maru Gothic Pro W4" panose="020F0400000000000000" pitchFamily="34" charset="-128"/>
                <a:ea typeface="Hiragino Maru Gothic Pro W4" panose="020F0400000000000000" pitchFamily="34" charset="-128"/>
              </a:rPr>
              <a:t>日本乳幼児教育・保育者養成学会</a:t>
            </a:r>
          </a:p>
          <a:p>
            <a:pPr eaLnBrk="1" hangingPunct="1"/>
            <a:r>
              <a:rPr lang="ja-JP" altLang="en-US" sz="1200">
                <a:latin typeface="Hiragino Maru Gothic Pro W4" panose="020F0400000000000000" pitchFamily="34" charset="-128"/>
                <a:ea typeface="Hiragino Maru Gothic Pro W4" panose="020F0400000000000000" pitchFamily="34" charset="-128"/>
              </a:rPr>
              <a:t>可視光半導体レーザー応用シンポジウム</a:t>
            </a:r>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r>
              <a:rPr lang="en-US" altLang="ja-JP" sz="1200" dirty="0">
                <a:latin typeface="Hiragino Maru Gothic Pro W4" panose="020F0400000000000000" pitchFamily="34" charset="-128"/>
                <a:ea typeface="Hiragino Maru Gothic Pro W4" panose="020F0400000000000000" pitchFamily="34" charset="-128"/>
              </a:rPr>
              <a:t>Glass Meeting 2020</a:t>
            </a:r>
            <a:r>
              <a:rPr lang="ja-JP" altLang="en-US" sz="1200">
                <a:latin typeface="Hiragino Maru Gothic Pro W4" panose="020F0400000000000000" pitchFamily="34" charset="-128"/>
                <a:ea typeface="Hiragino Maru Gothic Pro W4" panose="020F0400000000000000" pitchFamily="34" charset="-128"/>
              </a:rPr>
              <a:t>（日本セラミックス協会ガラス部会）</a:t>
            </a:r>
          </a:p>
          <a:p>
            <a:pPr eaLnBrk="1" hangingPunct="1"/>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endParaRPr lang="en-US" altLang="ja-JP" sz="1200" dirty="0">
              <a:latin typeface="Hiragino Maru Gothic Pro W4" panose="020F0400000000000000" pitchFamily="34" charset="-128"/>
              <a:ea typeface="Hiragino Maru Gothic Pro W4" panose="020F0400000000000000" pitchFamily="34" charset="-128"/>
            </a:endParaRPr>
          </a:p>
          <a:p>
            <a:pPr eaLnBrk="1" hangingPunct="1"/>
            <a:endParaRPr lang="ja-JP" altLang="en-US" sz="1200">
              <a:latin typeface="Hiragino Maru Gothic Pro W4" panose="020F0400000000000000" pitchFamily="34" charset="-128"/>
              <a:ea typeface="Hiragino Maru Gothic Pro W4" panose="020F0400000000000000" pitchFamily="34" charset="-128"/>
            </a:endParaRPr>
          </a:p>
        </p:txBody>
      </p:sp>
      <p:sp>
        <p:nvSpPr>
          <p:cNvPr id="6" name="テキスト ボックス 22">
            <a:extLst>
              <a:ext uri="{FF2B5EF4-FFF2-40B4-BE49-F238E27FC236}">
                <a16:creationId xmlns:a16="http://schemas.microsoft.com/office/drawing/2014/main" id="{3420C3B3-5209-7047-8A77-4DB5CCC51CAE}"/>
              </a:ext>
            </a:extLst>
          </p:cNvPr>
          <p:cNvSpPr txBox="1">
            <a:spLocks noChangeArrowheads="1"/>
          </p:cNvSpPr>
          <p:nvPr/>
        </p:nvSpPr>
        <p:spPr bwMode="auto">
          <a:xfrm>
            <a:off x="4576149" y="405045"/>
            <a:ext cx="5091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r>
              <a:rPr lang="ja-JP" altLang="en-US" sz="1600" b="1">
                <a:latin typeface="Hiragino Maru Gothic Pro W4" panose="020F0400000000000000" pitchFamily="34" charset="-128"/>
                <a:ea typeface="Hiragino Maru Gothic Pro W4" panose="020F0400000000000000" pitchFamily="34" charset="-128"/>
              </a:rPr>
              <a:t>コロナ禍オンライン開催（</a:t>
            </a:r>
            <a:r>
              <a:rPr lang="en-US" altLang="ja-JP" sz="1600" b="1" dirty="0">
                <a:latin typeface="Hiragino Maru Gothic Pro W4" panose="020F0400000000000000" pitchFamily="34" charset="-128"/>
                <a:ea typeface="Hiragino Maru Gothic Pro W4" panose="020F0400000000000000" pitchFamily="34" charset="-128"/>
              </a:rPr>
              <a:t>2020</a:t>
            </a:r>
            <a:r>
              <a:rPr lang="ja-JP" altLang="en-US" sz="1600" b="1">
                <a:latin typeface="Hiragino Maru Gothic Pro W4" panose="020F0400000000000000" pitchFamily="34" charset="-128"/>
                <a:ea typeface="Hiragino Maru Gothic Pro W4" panose="020F0400000000000000" pitchFamily="34" charset="-128"/>
              </a:rPr>
              <a:t>年</a:t>
            </a:r>
            <a:r>
              <a:rPr lang="en-US" altLang="ja-JP" sz="1600" b="1" dirty="0">
                <a:latin typeface="Hiragino Maru Gothic Pro W4" panose="020F0400000000000000" pitchFamily="34" charset="-128"/>
                <a:ea typeface="Hiragino Maru Gothic Pro W4" panose="020F0400000000000000" pitchFamily="34" charset="-128"/>
              </a:rPr>
              <a:t>4</a:t>
            </a:r>
            <a:r>
              <a:rPr lang="ja-JP" altLang="en-US" sz="1600" b="1">
                <a:latin typeface="Hiragino Maru Gothic Pro W4" panose="020F0400000000000000" pitchFamily="34" charset="-128"/>
                <a:ea typeface="Hiragino Maru Gothic Pro W4" panose="020F0400000000000000" pitchFamily="34" charset="-128"/>
              </a:rPr>
              <a:t>月～）</a:t>
            </a:r>
            <a:r>
              <a:rPr lang="ja-JP" altLang="en-US" sz="1100">
                <a:latin typeface="Hiragino Maru Gothic Pro W4" panose="020F0400000000000000" pitchFamily="34" charset="-128"/>
                <a:ea typeface="Hiragino Maru Gothic Pro W4" panose="020F0400000000000000" pitchFamily="34" charset="-128"/>
              </a:rPr>
              <a:t>敬称略</a:t>
            </a:r>
            <a:endParaRPr lang="en-US" altLang="ja-JP" sz="1600" dirty="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3834085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41">
            <a:extLst>
              <a:ext uri="{FF2B5EF4-FFF2-40B4-BE49-F238E27FC236}">
                <a16:creationId xmlns:a16="http://schemas.microsoft.com/office/drawing/2014/main" id="{DAABAE80-53C7-6C49-B907-AD73C266FAD0}"/>
              </a:ext>
            </a:extLst>
          </p:cNvPr>
          <p:cNvSpPr txBox="1"/>
          <p:nvPr/>
        </p:nvSpPr>
        <p:spPr>
          <a:xfrm>
            <a:off x="358216" y="300390"/>
            <a:ext cx="4101721" cy="461665"/>
          </a:xfrm>
          <a:prstGeom prst="rect">
            <a:avLst/>
          </a:prstGeom>
          <a:noFill/>
        </p:spPr>
        <p:txBody>
          <a:bodyPr wrap="square" rtlCol="0">
            <a:spAutoFit/>
          </a:bodyPr>
          <a:lstStyle/>
          <a:p>
            <a:r>
              <a:rPr lang="en-US" sz="2400" dirty="0" err="1">
                <a:latin typeface="Hiragino Maru Gothic Pro W4" panose="020F0400000000000000" pitchFamily="34" charset="-128"/>
                <a:ea typeface="Hiragino Maru Gothic Pro W4" panose="020F0400000000000000" pitchFamily="34" charset="-128"/>
                <a:cs typeface="Open Sans" panose="020B0606030504020204" pitchFamily="34" charset="0"/>
              </a:rPr>
              <a:t>運用スケジュール</a:t>
            </a:r>
            <a:endParaRPr lang="en-US" sz="2400" dirty="0">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9" name="テキスト ボックス 1">
            <a:extLst>
              <a:ext uri="{FF2B5EF4-FFF2-40B4-BE49-F238E27FC236}">
                <a16:creationId xmlns:a16="http://schemas.microsoft.com/office/drawing/2014/main" id="{1AC961AF-7DEA-FC4C-B6B6-42A1F23B673F}"/>
              </a:ext>
            </a:extLst>
          </p:cNvPr>
          <p:cNvSpPr txBox="1">
            <a:spLocks noChangeArrowheads="1"/>
          </p:cNvSpPr>
          <p:nvPr/>
        </p:nvSpPr>
        <p:spPr bwMode="auto">
          <a:xfrm>
            <a:off x="2451152" y="1680549"/>
            <a:ext cx="184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endParaRPr lang="ja-JP" altLang="en-US"/>
          </a:p>
        </p:txBody>
      </p:sp>
      <p:sp>
        <p:nvSpPr>
          <p:cNvPr id="30" name="正方形/長方形 1">
            <a:extLst>
              <a:ext uri="{FF2B5EF4-FFF2-40B4-BE49-F238E27FC236}">
                <a16:creationId xmlns:a16="http://schemas.microsoft.com/office/drawing/2014/main" id="{C71717E9-7D31-9741-A521-5A6840F4BA6E}"/>
              </a:ext>
            </a:extLst>
          </p:cNvPr>
          <p:cNvSpPr>
            <a:spLocks noChangeArrowheads="1"/>
          </p:cNvSpPr>
          <p:nvPr/>
        </p:nvSpPr>
        <p:spPr bwMode="auto">
          <a:xfrm>
            <a:off x="9436152" y="1753574"/>
            <a:ext cx="512762" cy="3527425"/>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31" name="正方形/長方形 2">
            <a:extLst>
              <a:ext uri="{FF2B5EF4-FFF2-40B4-BE49-F238E27FC236}">
                <a16:creationId xmlns:a16="http://schemas.microsoft.com/office/drawing/2014/main" id="{666F86FD-8F0A-184C-9767-84ECBA2F159D}"/>
              </a:ext>
            </a:extLst>
          </p:cNvPr>
          <p:cNvSpPr>
            <a:spLocks noChangeArrowheads="1"/>
          </p:cNvSpPr>
          <p:nvPr/>
        </p:nvSpPr>
        <p:spPr bwMode="auto">
          <a:xfrm>
            <a:off x="6981877" y="3531574"/>
            <a:ext cx="828675" cy="382587"/>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32" name="正方形/長方形 3">
            <a:extLst>
              <a:ext uri="{FF2B5EF4-FFF2-40B4-BE49-F238E27FC236}">
                <a16:creationId xmlns:a16="http://schemas.microsoft.com/office/drawing/2014/main" id="{89CA10C6-A381-384D-A791-D760316D1E9E}"/>
              </a:ext>
            </a:extLst>
          </p:cNvPr>
          <p:cNvSpPr>
            <a:spLocks noChangeArrowheads="1"/>
          </p:cNvSpPr>
          <p:nvPr/>
        </p:nvSpPr>
        <p:spPr bwMode="auto">
          <a:xfrm>
            <a:off x="6956477" y="3007699"/>
            <a:ext cx="836612" cy="439737"/>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33" name="テキスト ボックス 4">
            <a:extLst>
              <a:ext uri="{FF2B5EF4-FFF2-40B4-BE49-F238E27FC236}">
                <a16:creationId xmlns:a16="http://schemas.microsoft.com/office/drawing/2014/main" id="{57F652F6-EF33-0243-A861-B5E2955A5929}"/>
              </a:ext>
            </a:extLst>
          </p:cNvPr>
          <p:cNvSpPr txBox="1">
            <a:spLocks noChangeArrowheads="1"/>
          </p:cNvSpPr>
          <p:nvPr/>
        </p:nvSpPr>
        <p:spPr bwMode="auto">
          <a:xfrm>
            <a:off x="9501239" y="3048974"/>
            <a:ext cx="3635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400">
                <a:solidFill>
                  <a:srgbClr val="0071BC"/>
                </a:solidFill>
              </a:rPr>
              <a:t>会</a:t>
            </a:r>
            <a:endParaRPr lang="en-US" altLang="ja-JP" sz="1400">
              <a:solidFill>
                <a:srgbClr val="0071BC"/>
              </a:solidFill>
            </a:endParaRPr>
          </a:p>
          <a:p>
            <a:endParaRPr lang="en-US" altLang="ja-JP" sz="1400">
              <a:solidFill>
                <a:srgbClr val="0071BC"/>
              </a:solidFill>
            </a:endParaRPr>
          </a:p>
          <a:p>
            <a:r>
              <a:rPr lang="ja-JP" altLang="en-US" sz="1400">
                <a:solidFill>
                  <a:srgbClr val="0071BC"/>
                </a:solidFill>
              </a:rPr>
              <a:t>期</a:t>
            </a:r>
          </a:p>
        </p:txBody>
      </p:sp>
      <p:cxnSp>
        <p:nvCxnSpPr>
          <p:cNvPr id="34" name="直線矢印コネクタ 10">
            <a:extLst>
              <a:ext uri="{FF2B5EF4-FFF2-40B4-BE49-F238E27FC236}">
                <a16:creationId xmlns:a16="http://schemas.microsoft.com/office/drawing/2014/main" id="{0AD85375-745D-6E43-A5CE-CDCE4FBFF040}"/>
              </a:ext>
            </a:extLst>
          </p:cNvPr>
          <p:cNvCxnSpPr>
            <a:cxnSpLocks noChangeShapeType="1"/>
          </p:cNvCxnSpPr>
          <p:nvPr/>
        </p:nvCxnSpPr>
        <p:spPr bwMode="auto">
          <a:xfrm>
            <a:off x="9933039" y="3576024"/>
            <a:ext cx="492125" cy="0"/>
          </a:xfrm>
          <a:prstGeom prst="straightConnector1">
            <a:avLst/>
          </a:prstGeom>
          <a:noFill/>
          <a:ln w="9525" algn="ctr">
            <a:solidFill>
              <a:srgbClr val="0071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テキスト ボックス 13">
            <a:extLst>
              <a:ext uri="{FF2B5EF4-FFF2-40B4-BE49-F238E27FC236}">
                <a16:creationId xmlns:a16="http://schemas.microsoft.com/office/drawing/2014/main" id="{6A502709-3B41-7647-9945-76908368F7FB}"/>
              </a:ext>
            </a:extLst>
          </p:cNvPr>
          <p:cNvSpPr txBox="1">
            <a:spLocks noChangeArrowheads="1"/>
          </p:cNvSpPr>
          <p:nvPr/>
        </p:nvSpPr>
        <p:spPr bwMode="auto">
          <a:xfrm>
            <a:off x="9931452" y="3112474"/>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800"/>
              <a:t>アクセス可能期間</a:t>
            </a:r>
            <a:endParaRPr lang="en-US" altLang="ja-JP" sz="800"/>
          </a:p>
          <a:p>
            <a:r>
              <a:rPr lang="ja-JP" altLang="en-US" sz="800"/>
              <a:t>１週間</a:t>
            </a:r>
          </a:p>
        </p:txBody>
      </p:sp>
      <p:cxnSp>
        <p:nvCxnSpPr>
          <p:cNvPr id="36" name="直線矢印コネクタ 19">
            <a:extLst>
              <a:ext uri="{FF2B5EF4-FFF2-40B4-BE49-F238E27FC236}">
                <a16:creationId xmlns:a16="http://schemas.microsoft.com/office/drawing/2014/main" id="{D07247A3-16A3-C44E-99F9-1490AFEC47E3}"/>
              </a:ext>
            </a:extLst>
          </p:cNvPr>
          <p:cNvCxnSpPr>
            <a:cxnSpLocks noChangeShapeType="1"/>
          </p:cNvCxnSpPr>
          <p:nvPr/>
        </p:nvCxnSpPr>
        <p:spPr bwMode="auto">
          <a:xfrm>
            <a:off x="9940977" y="4501536"/>
            <a:ext cx="996950" cy="0"/>
          </a:xfrm>
          <a:prstGeom prst="straightConnector1">
            <a:avLst/>
          </a:prstGeom>
          <a:noFill/>
          <a:ln w="9525" algn="ctr">
            <a:solidFill>
              <a:srgbClr val="0071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テキスト ボックス 17">
            <a:extLst>
              <a:ext uri="{FF2B5EF4-FFF2-40B4-BE49-F238E27FC236}">
                <a16:creationId xmlns:a16="http://schemas.microsoft.com/office/drawing/2014/main" id="{76465C18-E8F4-9643-95E8-34CF4CF1C4A0}"/>
              </a:ext>
            </a:extLst>
          </p:cNvPr>
          <p:cNvSpPr txBox="1">
            <a:spLocks noChangeArrowheads="1"/>
          </p:cNvSpPr>
          <p:nvPr/>
        </p:nvSpPr>
        <p:spPr bwMode="auto">
          <a:xfrm>
            <a:off x="9958439" y="4636474"/>
            <a:ext cx="12620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700"/>
              <a:t>クレジットカード決済締め</a:t>
            </a:r>
            <a:endParaRPr lang="en-US" altLang="ja-JP" sz="700"/>
          </a:p>
          <a:p>
            <a:r>
              <a:rPr lang="ja-JP" altLang="en-US" sz="700"/>
              <a:t>翌々月初旬ご送金</a:t>
            </a:r>
          </a:p>
        </p:txBody>
      </p:sp>
      <p:sp>
        <p:nvSpPr>
          <p:cNvPr id="38" name="テキスト ボックス 24">
            <a:extLst>
              <a:ext uri="{FF2B5EF4-FFF2-40B4-BE49-F238E27FC236}">
                <a16:creationId xmlns:a16="http://schemas.microsoft.com/office/drawing/2014/main" id="{80F9F260-1FF9-F543-AD20-38C6D1842CFE}"/>
              </a:ext>
            </a:extLst>
          </p:cNvPr>
          <p:cNvSpPr txBox="1">
            <a:spLocks noChangeArrowheads="1"/>
          </p:cNvSpPr>
          <p:nvPr/>
        </p:nvSpPr>
        <p:spPr bwMode="auto">
          <a:xfrm>
            <a:off x="6951714" y="3628411"/>
            <a:ext cx="828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800"/>
              <a:t>WEB</a:t>
            </a:r>
            <a:r>
              <a:rPr lang="ja-JP" altLang="en-US" sz="800"/>
              <a:t>会議設定</a:t>
            </a:r>
          </a:p>
        </p:txBody>
      </p:sp>
      <p:sp>
        <p:nvSpPr>
          <p:cNvPr id="39" name="テキスト ボックス 26">
            <a:extLst>
              <a:ext uri="{FF2B5EF4-FFF2-40B4-BE49-F238E27FC236}">
                <a16:creationId xmlns:a16="http://schemas.microsoft.com/office/drawing/2014/main" id="{41CC0932-DAF6-874F-ACD8-50D04E517D2E}"/>
              </a:ext>
            </a:extLst>
          </p:cNvPr>
          <p:cNvSpPr txBox="1">
            <a:spLocks noChangeArrowheads="1"/>
          </p:cNvSpPr>
          <p:nvPr/>
        </p:nvSpPr>
        <p:spPr bwMode="auto">
          <a:xfrm>
            <a:off x="6924727" y="3115649"/>
            <a:ext cx="903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800"/>
              <a:t>プログラム反映</a:t>
            </a:r>
            <a:endParaRPr lang="en-US" altLang="ja-JP" sz="800"/>
          </a:p>
        </p:txBody>
      </p:sp>
      <p:sp>
        <p:nvSpPr>
          <p:cNvPr id="40" name="正方形/長方形 28">
            <a:extLst>
              <a:ext uri="{FF2B5EF4-FFF2-40B4-BE49-F238E27FC236}">
                <a16:creationId xmlns:a16="http://schemas.microsoft.com/office/drawing/2014/main" id="{18A50199-C0F6-6E48-9503-9C85901D2B17}"/>
              </a:ext>
            </a:extLst>
          </p:cNvPr>
          <p:cNvSpPr>
            <a:spLocks noChangeArrowheads="1"/>
          </p:cNvSpPr>
          <p:nvPr/>
        </p:nvSpPr>
        <p:spPr bwMode="auto">
          <a:xfrm>
            <a:off x="5272139" y="3007699"/>
            <a:ext cx="585788" cy="431800"/>
          </a:xfrm>
          <a:prstGeom prst="rect">
            <a:avLst/>
          </a:prstGeom>
          <a:noFill/>
          <a:ln w="28575"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41" name="テキスト ボックス 29">
            <a:extLst>
              <a:ext uri="{FF2B5EF4-FFF2-40B4-BE49-F238E27FC236}">
                <a16:creationId xmlns:a16="http://schemas.microsoft.com/office/drawing/2014/main" id="{0E0BB13F-C63D-B44C-8501-7085813FBEF0}"/>
              </a:ext>
            </a:extLst>
          </p:cNvPr>
          <p:cNvSpPr txBox="1">
            <a:spLocks noChangeArrowheads="1"/>
          </p:cNvSpPr>
          <p:nvPr/>
        </p:nvSpPr>
        <p:spPr bwMode="auto">
          <a:xfrm>
            <a:off x="5268964" y="3042624"/>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700"/>
              <a:t>プログラム</a:t>
            </a:r>
            <a:endParaRPr lang="en-US" altLang="ja-JP" sz="700"/>
          </a:p>
          <a:p>
            <a:r>
              <a:rPr lang="ja-JP" altLang="en-US" sz="700"/>
              <a:t>データ提供</a:t>
            </a:r>
            <a:endParaRPr lang="en-US" altLang="ja-JP" sz="700"/>
          </a:p>
        </p:txBody>
      </p:sp>
      <p:sp>
        <p:nvSpPr>
          <p:cNvPr id="42" name="正方形/長方形 36">
            <a:extLst>
              <a:ext uri="{FF2B5EF4-FFF2-40B4-BE49-F238E27FC236}">
                <a16:creationId xmlns:a16="http://schemas.microsoft.com/office/drawing/2014/main" id="{DEACD6F0-7267-2F41-AD43-E06060486C2A}"/>
              </a:ext>
            </a:extLst>
          </p:cNvPr>
          <p:cNvSpPr>
            <a:spLocks noChangeArrowheads="1"/>
          </p:cNvSpPr>
          <p:nvPr/>
        </p:nvSpPr>
        <p:spPr bwMode="auto">
          <a:xfrm>
            <a:off x="5905552" y="3015636"/>
            <a:ext cx="1000125" cy="431800"/>
          </a:xfrm>
          <a:prstGeom prst="rect">
            <a:avLst/>
          </a:prstGeom>
          <a:noFill/>
          <a:ln w="28575"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43" name="テキスト ボックス 38">
            <a:extLst>
              <a:ext uri="{FF2B5EF4-FFF2-40B4-BE49-F238E27FC236}">
                <a16:creationId xmlns:a16="http://schemas.microsoft.com/office/drawing/2014/main" id="{EF2BB2F7-7822-9A4F-810D-25C8F680A1A7}"/>
              </a:ext>
            </a:extLst>
          </p:cNvPr>
          <p:cNvSpPr txBox="1">
            <a:spLocks noChangeArrowheads="1"/>
          </p:cNvSpPr>
          <p:nvPr/>
        </p:nvSpPr>
        <p:spPr bwMode="auto">
          <a:xfrm>
            <a:off x="5872214" y="3029924"/>
            <a:ext cx="127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700"/>
              <a:t>掲載発表データ提供</a:t>
            </a:r>
            <a:endParaRPr lang="en-US" altLang="ja-JP" sz="700"/>
          </a:p>
          <a:p>
            <a:r>
              <a:rPr lang="ja-JP" altLang="en-US" sz="700"/>
              <a:t>（要旨・ポスター）</a:t>
            </a:r>
            <a:endParaRPr lang="en-US" altLang="ja-JP" sz="700"/>
          </a:p>
        </p:txBody>
      </p:sp>
      <p:sp>
        <p:nvSpPr>
          <p:cNvPr id="44" name="正方形/長方形 39">
            <a:extLst>
              <a:ext uri="{FF2B5EF4-FFF2-40B4-BE49-F238E27FC236}">
                <a16:creationId xmlns:a16="http://schemas.microsoft.com/office/drawing/2014/main" id="{EF82B948-608E-984F-89C7-B4528D9CBF25}"/>
              </a:ext>
            </a:extLst>
          </p:cNvPr>
          <p:cNvSpPr>
            <a:spLocks noChangeArrowheads="1"/>
          </p:cNvSpPr>
          <p:nvPr/>
        </p:nvSpPr>
        <p:spPr bwMode="auto">
          <a:xfrm>
            <a:off x="4538714" y="3007699"/>
            <a:ext cx="644525" cy="431800"/>
          </a:xfrm>
          <a:prstGeom prst="rect">
            <a:avLst/>
          </a:prstGeom>
          <a:noFill/>
          <a:ln w="28575"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45" name="テキスト ボックス 41">
            <a:extLst>
              <a:ext uri="{FF2B5EF4-FFF2-40B4-BE49-F238E27FC236}">
                <a16:creationId xmlns:a16="http://schemas.microsoft.com/office/drawing/2014/main" id="{3BC8D1AB-C962-B045-96B9-FB2F5E01E46D}"/>
              </a:ext>
            </a:extLst>
          </p:cNvPr>
          <p:cNvSpPr txBox="1">
            <a:spLocks noChangeArrowheads="1"/>
          </p:cNvSpPr>
          <p:nvPr/>
        </p:nvSpPr>
        <p:spPr bwMode="auto">
          <a:xfrm>
            <a:off x="4526014" y="3048974"/>
            <a:ext cx="633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700"/>
              <a:t>プログラム</a:t>
            </a:r>
            <a:endParaRPr lang="en-US" altLang="ja-JP" sz="700"/>
          </a:p>
          <a:p>
            <a:r>
              <a:rPr lang="ja-JP" altLang="en-US" sz="700"/>
              <a:t>データ提供</a:t>
            </a:r>
            <a:endParaRPr lang="en-US" altLang="ja-JP" sz="700"/>
          </a:p>
        </p:txBody>
      </p:sp>
      <p:sp>
        <p:nvSpPr>
          <p:cNvPr id="46" name="テキスト ボックス 44">
            <a:extLst>
              <a:ext uri="{FF2B5EF4-FFF2-40B4-BE49-F238E27FC236}">
                <a16:creationId xmlns:a16="http://schemas.microsoft.com/office/drawing/2014/main" id="{764B1CB8-9829-AA46-A09E-ABD08227C538}"/>
              </a:ext>
            </a:extLst>
          </p:cNvPr>
          <p:cNvSpPr txBox="1">
            <a:spLocks noChangeArrowheads="1"/>
          </p:cNvSpPr>
          <p:nvPr/>
        </p:nvSpPr>
        <p:spPr bwMode="auto">
          <a:xfrm>
            <a:off x="3900539" y="2971186"/>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solidFill>
                  <a:srgbClr val="0071BC"/>
                </a:solidFill>
              </a:rPr>
              <a:t>発表登録</a:t>
            </a:r>
            <a:endParaRPr lang="en-US" altLang="ja-JP" sz="900">
              <a:solidFill>
                <a:srgbClr val="0071BC"/>
              </a:solidFill>
            </a:endParaRPr>
          </a:p>
          <a:p>
            <a:r>
              <a:rPr lang="ja-JP" altLang="en-US" sz="900">
                <a:solidFill>
                  <a:srgbClr val="0071BC"/>
                </a:solidFill>
              </a:rPr>
              <a:t>開始</a:t>
            </a:r>
            <a:endParaRPr lang="en-US" altLang="ja-JP" sz="900">
              <a:solidFill>
                <a:srgbClr val="0071BC"/>
              </a:solidFill>
            </a:endParaRPr>
          </a:p>
        </p:txBody>
      </p:sp>
      <p:sp>
        <p:nvSpPr>
          <p:cNvPr id="47" name="正方形/長方形 46">
            <a:extLst>
              <a:ext uri="{FF2B5EF4-FFF2-40B4-BE49-F238E27FC236}">
                <a16:creationId xmlns:a16="http://schemas.microsoft.com/office/drawing/2014/main" id="{23C0873A-F5AB-A04F-BC90-0DF9554006D5}"/>
              </a:ext>
            </a:extLst>
          </p:cNvPr>
          <p:cNvSpPr>
            <a:spLocks noChangeArrowheads="1"/>
          </p:cNvSpPr>
          <p:nvPr/>
        </p:nvSpPr>
        <p:spPr bwMode="auto">
          <a:xfrm>
            <a:off x="2278114" y="3015636"/>
            <a:ext cx="1590675" cy="423863"/>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48" name="テキスト ボックス 48">
            <a:extLst>
              <a:ext uri="{FF2B5EF4-FFF2-40B4-BE49-F238E27FC236}">
                <a16:creationId xmlns:a16="http://schemas.microsoft.com/office/drawing/2014/main" id="{FE6E3D06-B9D2-9B46-BB5D-16FCA8ED0E13}"/>
              </a:ext>
            </a:extLst>
          </p:cNvPr>
          <p:cNvSpPr txBox="1">
            <a:spLocks noChangeArrowheads="1"/>
          </p:cNvSpPr>
          <p:nvPr/>
        </p:nvSpPr>
        <p:spPr bwMode="auto">
          <a:xfrm>
            <a:off x="2668639" y="3121999"/>
            <a:ext cx="8778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t>講演登録調整</a:t>
            </a:r>
            <a:endParaRPr lang="en-US" altLang="ja-JP" sz="900"/>
          </a:p>
        </p:txBody>
      </p:sp>
      <p:sp>
        <p:nvSpPr>
          <p:cNvPr id="49" name="正方形/長方形 53">
            <a:extLst>
              <a:ext uri="{FF2B5EF4-FFF2-40B4-BE49-F238E27FC236}">
                <a16:creationId xmlns:a16="http://schemas.microsoft.com/office/drawing/2014/main" id="{2A73BC12-5B09-BB41-9137-296C081D6E92}"/>
              </a:ext>
            </a:extLst>
          </p:cNvPr>
          <p:cNvSpPr>
            <a:spLocks noChangeArrowheads="1"/>
          </p:cNvSpPr>
          <p:nvPr/>
        </p:nvSpPr>
        <p:spPr bwMode="auto">
          <a:xfrm>
            <a:off x="2284464" y="4211024"/>
            <a:ext cx="1584325" cy="425450"/>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50" name="テキスト ボックス 55">
            <a:extLst>
              <a:ext uri="{FF2B5EF4-FFF2-40B4-BE49-F238E27FC236}">
                <a16:creationId xmlns:a16="http://schemas.microsoft.com/office/drawing/2014/main" id="{F7A67257-9D17-3547-8444-91CBC48C4BAE}"/>
              </a:ext>
            </a:extLst>
          </p:cNvPr>
          <p:cNvSpPr txBox="1">
            <a:spLocks noChangeArrowheads="1"/>
          </p:cNvSpPr>
          <p:nvPr/>
        </p:nvSpPr>
        <p:spPr bwMode="auto">
          <a:xfrm>
            <a:off x="2676577" y="4303099"/>
            <a:ext cx="877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t>参加登録調整</a:t>
            </a:r>
            <a:endParaRPr lang="en-US" altLang="ja-JP" sz="900"/>
          </a:p>
        </p:txBody>
      </p:sp>
      <p:sp>
        <p:nvSpPr>
          <p:cNvPr id="51" name="テキスト ボックス 57">
            <a:extLst>
              <a:ext uri="{FF2B5EF4-FFF2-40B4-BE49-F238E27FC236}">
                <a16:creationId xmlns:a16="http://schemas.microsoft.com/office/drawing/2014/main" id="{0EA0C84C-E243-3F48-95FF-931DB797311C}"/>
              </a:ext>
            </a:extLst>
          </p:cNvPr>
          <p:cNvSpPr txBox="1">
            <a:spLocks noChangeArrowheads="1"/>
          </p:cNvSpPr>
          <p:nvPr/>
        </p:nvSpPr>
        <p:spPr bwMode="auto">
          <a:xfrm>
            <a:off x="3900539" y="4145936"/>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solidFill>
                  <a:srgbClr val="0071BC"/>
                </a:solidFill>
              </a:rPr>
              <a:t>参加登録</a:t>
            </a:r>
            <a:endParaRPr lang="en-US" altLang="ja-JP" sz="900">
              <a:solidFill>
                <a:srgbClr val="0071BC"/>
              </a:solidFill>
            </a:endParaRPr>
          </a:p>
          <a:p>
            <a:r>
              <a:rPr lang="ja-JP" altLang="en-US" sz="900">
                <a:solidFill>
                  <a:srgbClr val="0071BC"/>
                </a:solidFill>
              </a:rPr>
              <a:t>開始</a:t>
            </a:r>
            <a:endParaRPr lang="en-US" altLang="ja-JP" sz="900">
              <a:solidFill>
                <a:srgbClr val="0071BC"/>
              </a:solidFill>
            </a:endParaRPr>
          </a:p>
        </p:txBody>
      </p:sp>
      <p:cxnSp>
        <p:nvCxnSpPr>
          <p:cNvPr id="52" name="直線矢印コネクタ 68">
            <a:extLst>
              <a:ext uri="{FF2B5EF4-FFF2-40B4-BE49-F238E27FC236}">
                <a16:creationId xmlns:a16="http://schemas.microsoft.com/office/drawing/2014/main" id="{8DD7B68D-075D-8943-94AE-4E5C8A8FA14A}"/>
              </a:ext>
            </a:extLst>
          </p:cNvPr>
          <p:cNvCxnSpPr>
            <a:cxnSpLocks noChangeShapeType="1"/>
          </p:cNvCxnSpPr>
          <p:nvPr/>
        </p:nvCxnSpPr>
        <p:spPr bwMode="auto">
          <a:xfrm>
            <a:off x="4545064" y="4417399"/>
            <a:ext cx="2406650" cy="0"/>
          </a:xfrm>
          <a:prstGeom prst="straightConnector1">
            <a:avLst/>
          </a:prstGeom>
          <a:noFill/>
          <a:ln w="9525" algn="ctr">
            <a:solidFill>
              <a:srgbClr val="0071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63">
            <a:extLst>
              <a:ext uri="{FF2B5EF4-FFF2-40B4-BE49-F238E27FC236}">
                <a16:creationId xmlns:a16="http://schemas.microsoft.com/office/drawing/2014/main" id="{6C9141B4-509D-7142-8EEE-1348A2D90E77}"/>
              </a:ext>
            </a:extLst>
          </p:cNvPr>
          <p:cNvSpPr txBox="1">
            <a:spLocks noChangeArrowheads="1"/>
          </p:cNvSpPr>
          <p:nvPr/>
        </p:nvSpPr>
        <p:spPr bwMode="auto">
          <a:xfrm>
            <a:off x="2200327" y="3996711"/>
            <a:ext cx="4921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800"/>
              <a:t>２週間</a:t>
            </a:r>
          </a:p>
        </p:txBody>
      </p:sp>
      <p:sp>
        <p:nvSpPr>
          <p:cNvPr id="54" name="テキスト ボックス 65">
            <a:extLst>
              <a:ext uri="{FF2B5EF4-FFF2-40B4-BE49-F238E27FC236}">
                <a16:creationId xmlns:a16="http://schemas.microsoft.com/office/drawing/2014/main" id="{CBB1C08A-05F7-A04C-AA7D-554AB0C1668C}"/>
              </a:ext>
            </a:extLst>
          </p:cNvPr>
          <p:cNvSpPr txBox="1">
            <a:spLocks noChangeArrowheads="1"/>
          </p:cNvSpPr>
          <p:nvPr/>
        </p:nvSpPr>
        <p:spPr bwMode="auto">
          <a:xfrm>
            <a:off x="2205089" y="2798149"/>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800"/>
              <a:t>２週間</a:t>
            </a:r>
          </a:p>
        </p:txBody>
      </p:sp>
      <p:sp>
        <p:nvSpPr>
          <p:cNvPr id="55" name="テキスト ボックス 67">
            <a:extLst>
              <a:ext uri="{FF2B5EF4-FFF2-40B4-BE49-F238E27FC236}">
                <a16:creationId xmlns:a16="http://schemas.microsoft.com/office/drawing/2014/main" id="{F6248E96-0626-B64D-9127-5A0683119426}"/>
              </a:ext>
            </a:extLst>
          </p:cNvPr>
          <p:cNvSpPr txBox="1">
            <a:spLocks noChangeArrowheads="1"/>
          </p:cNvSpPr>
          <p:nvPr/>
        </p:nvSpPr>
        <p:spPr bwMode="auto">
          <a:xfrm>
            <a:off x="6878689" y="2763224"/>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800"/>
              <a:t>1</a:t>
            </a:r>
            <a:r>
              <a:rPr lang="ja-JP" altLang="en-US" sz="800"/>
              <a:t>週間</a:t>
            </a:r>
          </a:p>
        </p:txBody>
      </p:sp>
      <p:sp>
        <p:nvSpPr>
          <p:cNvPr id="56" name="正方形/長方形 69">
            <a:extLst>
              <a:ext uri="{FF2B5EF4-FFF2-40B4-BE49-F238E27FC236}">
                <a16:creationId xmlns:a16="http://schemas.microsoft.com/office/drawing/2014/main" id="{1F006F51-1184-2B4D-A34F-088C95DBD4D8}"/>
              </a:ext>
            </a:extLst>
          </p:cNvPr>
          <p:cNvSpPr>
            <a:spLocks noChangeArrowheads="1"/>
          </p:cNvSpPr>
          <p:nvPr/>
        </p:nvSpPr>
        <p:spPr bwMode="auto">
          <a:xfrm>
            <a:off x="8728127" y="3010874"/>
            <a:ext cx="635000" cy="431800"/>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57" name="テキスト ボックス 72">
            <a:extLst>
              <a:ext uri="{FF2B5EF4-FFF2-40B4-BE49-F238E27FC236}">
                <a16:creationId xmlns:a16="http://schemas.microsoft.com/office/drawing/2014/main" id="{ACDE80A3-E042-8543-8C89-CAA70D055616}"/>
              </a:ext>
            </a:extLst>
          </p:cNvPr>
          <p:cNvSpPr txBox="1">
            <a:spLocks noChangeArrowheads="1"/>
          </p:cNvSpPr>
          <p:nvPr/>
        </p:nvSpPr>
        <p:spPr bwMode="auto">
          <a:xfrm>
            <a:off x="8678914" y="3121999"/>
            <a:ext cx="762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t>会期前調整</a:t>
            </a:r>
            <a:endParaRPr lang="en-US" altLang="ja-JP" sz="900"/>
          </a:p>
        </p:txBody>
      </p:sp>
      <p:sp>
        <p:nvSpPr>
          <p:cNvPr id="58" name="テキスト ボックス 74">
            <a:extLst>
              <a:ext uri="{FF2B5EF4-FFF2-40B4-BE49-F238E27FC236}">
                <a16:creationId xmlns:a16="http://schemas.microsoft.com/office/drawing/2014/main" id="{CD1BB4C6-6773-4E40-A9DE-BEE6589347AA}"/>
              </a:ext>
            </a:extLst>
          </p:cNvPr>
          <p:cNvSpPr txBox="1">
            <a:spLocks noChangeArrowheads="1"/>
          </p:cNvSpPr>
          <p:nvPr/>
        </p:nvSpPr>
        <p:spPr bwMode="auto">
          <a:xfrm>
            <a:off x="8643989" y="2755286"/>
            <a:ext cx="447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800"/>
              <a:t>1</a:t>
            </a:r>
            <a:r>
              <a:rPr lang="ja-JP" altLang="en-US" sz="800"/>
              <a:t>週間</a:t>
            </a:r>
          </a:p>
        </p:txBody>
      </p:sp>
      <p:cxnSp>
        <p:nvCxnSpPr>
          <p:cNvPr id="59" name="直線矢印コネクタ 85">
            <a:extLst>
              <a:ext uri="{FF2B5EF4-FFF2-40B4-BE49-F238E27FC236}">
                <a16:creationId xmlns:a16="http://schemas.microsoft.com/office/drawing/2014/main" id="{642C5AEB-C31E-0442-B313-842E111AFEB4}"/>
              </a:ext>
            </a:extLst>
          </p:cNvPr>
          <p:cNvCxnSpPr>
            <a:cxnSpLocks noChangeShapeType="1"/>
            <a:stCxn id="38" idx="3"/>
          </p:cNvCxnSpPr>
          <p:nvPr/>
        </p:nvCxnSpPr>
        <p:spPr bwMode="auto">
          <a:xfrm>
            <a:off x="7780389" y="3736361"/>
            <a:ext cx="1493838" cy="0"/>
          </a:xfrm>
          <a:prstGeom prst="straightConnector1">
            <a:avLst/>
          </a:prstGeom>
          <a:noFill/>
          <a:ln w="9525" algn="ctr">
            <a:solidFill>
              <a:srgbClr val="0071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正方形/長方形 81">
            <a:extLst>
              <a:ext uri="{FF2B5EF4-FFF2-40B4-BE49-F238E27FC236}">
                <a16:creationId xmlns:a16="http://schemas.microsoft.com/office/drawing/2014/main" id="{33AAE0A3-4AA6-C24C-BA4C-4CE0D1A57253}"/>
              </a:ext>
            </a:extLst>
          </p:cNvPr>
          <p:cNvSpPr>
            <a:spLocks noChangeArrowheads="1"/>
          </p:cNvSpPr>
          <p:nvPr/>
        </p:nvSpPr>
        <p:spPr bwMode="auto">
          <a:xfrm>
            <a:off x="1389114" y="3007699"/>
            <a:ext cx="836613" cy="431800"/>
          </a:xfrm>
          <a:prstGeom prst="rect">
            <a:avLst/>
          </a:prstGeom>
          <a:noFill/>
          <a:ln w="28575"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61" name="テキスト ボックス 83">
            <a:extLst>
              <a:ext uri="{FF2B5EF4-FFF2-40B4-BE49-F238E27FC236}">
                <a16:creationId xmlns:a16="http://schemas.microsoft.com/office/drawing/2014/main" id="{53A50A1A-DD05-7946-8422-AAFB77111FB8}"/>
              </a:ext>
            </a:extLst>
          </p:cNvPr>
          <p:cNvSpPr txBox="1">
            <a:spLocks noChangeArrowheads="1"/>
          </p:cNvSpPr>
          <p:nvPr/>
        </p:nvSpPr>
        <p:spPr bwMode="auto">
          <a:xfrm>
            <a:off x="1419277" y="3048974"/>
            <a:ext cx="64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t>仕様確認</a:t>
            </a:r>
            <a:endParaRPr lang="en-US" altLang="ja-JP" sz="900"/>
          </a:p>
          <a:p>
            <a:r>
              <a:rPr lang="ja-JP" altLang="en-US" sz="900"/>
              <a:t>調整指示</a:t>
            </a:r>
            <a:endParaRPr lang="en-US" altLang="ja-JP" sz="900"/>
          </a:p>
        </p:txBody>
      </p:sp>
      <p:sp>
        <p:nvSpPr>
          <p:cNvPr id="62" name="正方形/長方形 86">
            <a:extLst>
              <a:ext uri="{FF2B5EF4-FFF2-40B4-BE49-F238E27FC236}">
                <a16:creationId xmlns:a16="http://schemas.microsoft.com/office/drawing/2014/main" id="{3D0B217A-7BF0-9B4F-B4F4-1CE82F8A6301}"/>
              </a:ext>
            </a:extLst>
          </p:cNvPr>
          <p:cNvSpPr>
            <a:spLocks noChangeArrowheads="1"/>
          </p:cNvSpPr>
          <p:nvPr/>
        </p:nvSpPr>
        <p:spPr bwMode="auto">
          <a:xfrm>
            <a:off x="1406577" y="4204674"/>
            <a:ext cx="836612" cy="431800"/>
          </a:xfrm>
          <a:prstGeom prst="rect">
            <a:avLst/>
          </a:prstGeom>
          <a:noFill/>
          <a:ln w="28575"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63" name="テキスト ボックス 87">
            <a:extLst>
              <a:ext uri="{FF2B5EF4-FFF2-40B4-BE49-F238E27FC236}">
                <a16:creationId xmlns:a16="http://schemas.microsoft.com/office/drawing/2014/main" id="{1BEFFE40-421C-EF4E-82EC-5BB80044E57F}"/>
              </a:ext>
            </a:extLst>
          </p:cNvPr>
          <p:cNvSpPr txBox="1">
            <a:spLocks noChangeArrowheads="1"/>
          </p:cNvSpPr>
          <p:nvPr/>
        </p:nvSpPr>
        <p:spPr bwMode="auto">
          <a:xfrm>
            <a:off x="1436739" y="4244361"/>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t>仕様確認</a:t>
            </a:r>
            <a:endParaRPr lang="en-US" altLang="ja-JP" sz="900"/>
          </a:p>
          <a:p>
            <a:r>
              <a:rPr lang="ja-JP" altLang="en-US" sz="900"/>
              <a:t>調整指示</a:t>
            </a:r>
            <a:endParaRPr lang="en-US" altLang="ja-JP" sz="900"/>
          </a:p>
        </p:txBody>
      </p:sp>
      <p:sp>
        <p:nvSpPr>
          <p:cNvPr id="64" name="テキスト ボックス 89">
            <a:extLst>
              <a:ext uri="{FF2B5EF4-FFF2-40B4-BE49-F238E27FC236}">
                <a16:creationId xmlns:a16="http://schemas.microsoft.com/office/drawing/2014/main" id="{CFAA5F09-D69B-D049-B12C-DE43A090F0A8}"/>
              </a:ext>
            </a:extLst>
          </p:cNvPr>
          <p:cNvSpPr txBox="1">
            <a:spLocks noChangeArrowheads="1"/>
          </p:cNvSpPr>
          <p:nvPr/>
        </p:nvSpPr>
        <p:spPr bwMode="auto">
          <a:xfrm>
            <a:off x="1314502" y="275369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800"/>
              <a:t>1</a:t>
            </a:r>
            <a:r>
              <a:rPr lang="ja-JP" altLang="en-US" sz="800"/>
              <a:t>週間</a:t>
            </a:r>
          </a:p>
        </p:txBody>
      </p:sp>
      <p:sp>
        <p:nvSpPr>
          <p:cNvPr id="65" name="テキスト ボックス 91">
            <a:extLst>
              <a:ext uri="{FF2B5EF4-FFF2-40B4-BE49-F238E27FC236}">
                <a16:creationId xmlns:a16="http://schemas.microsoft.com/office/drawing/2014/main" id="{540D0836-9051-7C46-9DC8-C663D96E0307}"/>
              </a:ext>
            </a:extLst>
          </p:cNvPr>
          <p:cNvSpPr txBox="1">
            <a:spLocks noChangeArrowheads="1"/>
          </p:cNvSpPr>
          <p:nvPr/>
        </p:nvSpPr>
        <p:spPr bwMode="auto">
          <a:xfrm>
            <a:off x="1295452" y="3988774"/>
            <a:ext cx="446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800"/>
              <a:t>1</a:t>
            </a:r>
            <a:r>
              <a:rPr lang="ja-JP" altLang="en-US" sz="800"/>
              <a:t>週間</a:t>
            </a:r>
          </a:p>
        </p:txBody>
      </p:sp>
      <p:sp>
        <p:nvSpPr>
          <p:cNvPr id="66" name="正方形/長方形 98">
            <a:extLst>
              <a:ext uri="{FF2B5EF4-FFF2-40B4-BE49-F238E27FC236}">
                <a16:creationId xmlns:a16="http://schemas.microsoft.com/office/drawing/2014/main" id="{C1152B3B-680A-3E40-B977-420C0596F114}"/>
              </a:ext>
            </a:extLst>
          </p:cNvPr>
          <p:cNvSpPr>
            <a:spLocks noChangeArrowheads="1"/>
          </p:cNvSpPr>
          <p:nvPr/>
        </p:nvSpPr>
        <p:spPr bwMode="auto">
          <a:xfrm>
            <a:off x="7842302" y="3014049"/>
            <a:ext cx="836612" cy="438150"/>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67" name="テキスト ボックス 100">
            <a:extLst>
              <a:ext uri="{FF2B5EF4-FFF2-40B4-BE49-F238E27FC236}">
                <a16:creationId xmlns:a16="http://schemas.microsoft.com/office/drawing/2014/main" id="{9F5EB74E-5DE5-1246-9BE0-3261B515AA56}"/>
              </a:ext>
            </a:extLst>
          </p:cNvPr>
          <p:cNvSpPr txBox="1">
            <a:spLocks noChangeArrowheads="1"/>
          </p:cNvSpPr>
          <p:nvPr/>
        </p:nvSpPr>
        <p:spPr bwMode="auto">
          <a:xfrm>
            <a:off x="7789914" y="3107711"/>
            <a:ext cx="903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800"/>
              <a:t>プログラム調整</a:t>
            </a:r>
            <a:endParaRPr lang="en-US" altLang="ja-JP" sz="800"/>
          </a:p>
        </p:txBody>
      </p:sp>
      <p:sp>
        <p:nvSpPr>
          <p:cNvPr id="68" name="テキスト ボックス 101">
            <a:extLst>
              <a:ext uri="{FF2B5EF4-FFF2-40B4-BE49-F238E27FC236}">
                <a16:creationId xmlns:a16="http://schemas.microsoft.com/office/drawing/2014/main" id="{C6594D9D-9078-B84F-8D98-7AF09A61D09B}"/>
              </a:ext>
            </a:extLst>
          </p:cNvPr>
          <p:cNvSpPr txBox="1">
            <a:spLocks noChangeArrowheads="1"/>
          </p:cNvSpPr>
          <p:nvPr/>
        </p:nvSpPr>
        <p:spPr bwMode="auto">
          <a:xfrm>
            <a:off x="7762927" y="2755286"/>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800"/>
              <a:t>1</a:t>
            </a:r>
            <a:r>
              <a:rPr lang="ja-JP" altLang="en-US" sz="800"/>
              <a:t>週間</a:t>
            </a:r>
          </a:p>
        </p:txBody>
      </p:sp>
      <p:sp>
        <p:nvSpPr>
          <p:cNvPr id="69" name="矢印: 右 109">
            <a:extLst>
              <a:ext uri="{FF2B5EF4-FFF2-40B4-BE49-F238E27FC236}">
                <a16:creationId xmlns:a16="http://schemas.microsoft.com/office/drawing/2014/main" id="{D7C8E4EC-882B-924E-A0E1-E944C4EDEA2E}"/>
              </a:ext>
            </a:extLst>
          </p:cNvPr>
          <p:cNvSpPr>
            <a:spLocks noChangeArrowheads="1"/>
          </p:cNvSpPr>
          <p:nvPr/>
        </p:nvSpPr>
        <p:spPr bwMode="auto">
          <a:xfrm rot="10800000">
            <a:off x="6883452" y="2475886"/>
            <a:ext cx="2471737" cy="207963"/>
          </a:xfrm>
          <a:prstGeom prst="rightArrow">
            <a:avLst>
              <a:gd name="adj1" fmla="val 43981"/>
              <a:gd name="adj2" fmla="val 102237"/>
            </a:avLst>
          </a:prstGeom>
          <a:solidFill>
            <a:srgbClr val="0071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70" name="テキスト ボックス 111">
            <a:extLst>
              <a:ext uri="{FF2B5EF4-FFF2-40B4-BE49-F238E27FC236}">
                <a16:creationId xmlns:a16="http://schemas.microsoft.com/office/drawing/2014/main" id="{81033B6C-1722-8145-89F8-17651DE7C905}"/>
              </a:ext>
            </a:extLst>
          </p:cNvPr>
          <p:cNvSpPr txBox="1">
            <a:spLocks noChangeArrowheads="1"/>
          </p:cNvSpPr>
          <p:nvPr/>
        </p:nvSpPr>
        <p:spPr bwMode="auto">
          <a:xfrm>
            <a:off x="6842177" y="2113936"/>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200">
                <a:solidFill>
                  <a:srgbClr val="0071BC"/>
                </a:solidFill>
              </a:rPr>
              <a:t>会期３週間前</a:t>
            </a:r>
          </a:p>
        </p:txBody>
      </p:sp>
      <p:sp>
        <p:nvSpPr>
          <p:cNvPr id="71" name="矢印: 右 112">
            <a:extLst>
              <a:ext uri="{FF2B5EF4-FFF2-40B4-BE49-F238E27FC236}">
                <a16:creationId xmlns:a16="http://schemas.microsoft.com/office/drawing/2014/main" id="{ABC16264-9733-194C-98B0-696166D226B0}"/>
              </a:ext>
            </a:extLst>
          </p:cNvPr>
          <p:cNvSpPr>
            <a:spLocks noChangeArrowheads="1"/>
          </p:cNvSpPr>
          <p:nvPr/>
        </p:nvSpPr>
        <p:spPr bwMode="auto">
          <a:xfrm rot="10800000">
            <a:off x="1406577" y="2474299"/>
            <a:ext cx="2459037" cy="214312"/>
          </a:xfrm>
          <a:prstGeom prst="rightArrow">
            <a:avLst>
              <a:gd name="adj1" fmla="val 43981"/>
              <a:gd name="adj2" fmla="val 102736"/>
            </a:avLst>
          </a:prstGeom>
          <a:solidFill>
            <a:srgbClr val="0071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72" name="テキスト ボックス 113">
            <a:extLst>
              <a:ext uri="{FF2B5EF4-FFF2-40B4-BE49-F238E27FC236}">
                <a16:creationId xmlns:a16="http://schemas.microsoft.com/office/drawing/2014/main" id="{1148DF2D-D6B3-8641-954B-B37AABAF9035}"/>
              </a:ext>
            </a:extLst>
          </p:cNvPr>
          <p:cNvSpPr txBox="1">
            <a:spLocks noChangeArrowheads="1"/>
          </p:cNvSpPr>
          <p:nvPr/>
        </p:nvSpPr>
        <p:spPr bwMode="auto">
          <a:xfrm>
            <a:off x="1333552" y="2120286"/>
            <a:ext cx="1724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200">
                <a:solidFill>
                  <a:srgbClr val="0071BC"/>
                </a:solidFill>
              </a:rPr>
              <a:t>システム稼働３週間前</a:t>
            </a:r>
          </a:p>
        </p:txBody>
      </p:sp>
      <p:sp>
        <p:nvSpPr>
          <p:cNvPr id="73" name="正方形/長方形 72">
            <a:extLst>
              <a:ext uri="{FF2B5EF4-FFF2-40B4-BE49-F238E27FC236}">
                <a16:creationId xmlns:a16="http://schemas.microsoft.com/office/drawing/2014/main" id="{D1C4B6A8-2D9C-E54B-91A9-0306FF51EA3D}"/>
              </a:ext>
            </a:extLst>
          </p:cNvPr>
          <p:cNvSpPr/>
          <p:nvPr/>
        </p:nvSpPr>
        <p:spPr bwMode="auto">
          <a:xfrm>
            <a:off x="6964414" y="4230074"/>
            <a:ext cx="828675" cy="382587"/>
          </a:xfrm>
          <a:prstGeom prst="rect">
            <a:avLst/>
          </a:prstGeom>
          <a:noFill/>
          <a:ln w="28575" cap="flat" cmpd="sng" algn="ctr">
            <a:solidFill>
              <a:schemeClr val="bg1">
                <a:lumMod val="75000"/>
              </a:schemeClr>
            </a:solidFill>
            <a:prstDash val="solid"/>
            <a:round/>
            <a:headEnd type="none" w="med" len="med"/>
            <a:tailEnd type="none" w="med" len="med"/>
          </a:ln>
          <a:effectLst/>
        </p:spPr>
        <p:txBody>
          <a:bodyPr lIns="0" tIns="0" rIns="0" bIns="0">
            <a:spAutoFit/>
          </a:bodyPr>
          <a:lstStyle/>
          <a:p>
            <a:pPr eaLnBrk="1" hangingPunct="1">
              <a:lnSpc>
                <a:spcPct val="140000"/>
              </a:lnSpc>
              <a:spcBef>
                <a:spcPct val="10000"/>
              </a:spcBef>
              <a:defRPr/>
            </a:pPr>
            <a:endParaRPr lang="ja-JP" altLang="en-US">
              <a:latin typeface="Arial" charset="0"/>
              <a:ea typeface="メイリオ" panose="020B0604030504040204" pitchFamily="50" charset="-128"/>
              <a:cs typeface="メイリオ" pitchFamily="50" charset="-128"/>
            </a:endParaRPr>
          </a:p>
        </p:txBody>
      </p:sp>
      <p:sp>
        <p:nvSpPr>
          <p:cNvPr id="74" name="テキスト ボックス 120">
            <a:extLst>
              <a:ext uri="{FF2B5EF4-FFF2-40B4-BE49-F238E27FC236}">
                <a16:creationId xmlns:a16="http://schemas.microsoft.com/office/drawing/2014/main" id="{6F942818-E0D7-A943-A0B6-C7DC1F2DE424}"/>
              </a:ext>
            </a:extLst>
          </p:cNvPr>
          <p:cNvSpPr txBox="1">
            <a:spLocks noChangeArrowheads="1"/>
          </p:cNvSpPr>
          <p:nvPr/>
        </p:nvSpPr>
        <p:spPr bwMode="auto">
          <a:xfrm>
            <a:off x="6934252" y="4326911"/>
            <a:ext cx="901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800"/>
              <a:t>インポート作業</a:t>
            </a:r>
          </a:p>
        </p:txBody>
      </p:sp>
      <p:cxnSp>
        <p:nvCxnSpPr>
          <p:cNvPr id="75" name="直線矢印コネクタ 130">
            <a:extLst>
              <a:ext uri="{FF2B5EF4-FFF2-40B4-BE49-F238E27FC236}">
                <a16:creationId xmlns:a16="http://schemas.microsoft.com/office/drawing/2014/main" id="{392DC03B-78A2-F043-A408-A5F7326FDE67}"/>
              </a:ext>
            </a:extLst>
          </p:cNvPr>
          <p:cNvCxnSpPr>
            <a:cxnSpLocks noChangeShapeType="1"/>
          </p:cNvCxnSpPr>
          <p:nvPr/>
        </p:nvCxnSpPr>
        <p:spPr bwMode="auto">
          <a:xfrm>
            <a:off x="7810552" y="4417399"/>
            <a:ext cx="1495425" cy="0"/>
          </a:xfrm>
          <a:prstGeom prst="straightConnector1">
            <a:avLst/>
          </a:prstGeom>
          <a:noFill/>
          <a:ln w="9525" algn="ctr">
            <a:solidFill>
              <a:srgbClr val="0071B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正方形/長方形 122">
            <a:extLst>
              <a:ext uri="{FF2B5EF4-FFF2-40B4-BE49-F238E27FC236}">
                <a16:creationId xmlns:a16="http://schemas.microsoft.com/office/drawing/2014/main" id="{27D8D640-5261-A649-ADFD-4B3AFDFEA0CB}"/>
              </a:ext>
            </a:extLst>
          </p:cNvPr>
          <p:cNvSpPr>
            <a:spLocks noChangeArrowheads="1"/>
          </p:cNvSpPr>
          <p:nvPr/>
        </p:nvSpPr>
        <p:spPr bwMode="auto">
          <a:xfrm>
            <a:off x="3946577" y="1753574"/>
            <a:ext cx="563562" cy="3527425"/>
          </a:xfrm>
          <a:prstGeom prst="rect">
            <a:avLst/>
          </a:prstGeom>
          <a:noFill/>
          <a:ln w="28575" algn="ctr">
            <a:solidFill>
              <a:srgbClr val="0071B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77" name="テキスト ボックス 124">
            <a:extLst>
              <a:ext uri="{FF2B5EF4-FFF2-40B4-BE49-F238E27FC236}">
                <a16:creationId xmlns:a16="http://schemas.microsoft.com/office/drawing/2014/main" id="{2C843F5D-EF4E-7848-BA77-2902C1927EB1}"/>
              </a:ext>
            </a:extLst>
          </p:cNvPr>
          <p:cNvSpPr txBox="1">
            <a:spLocks noChangeArrowheads="1"/>
          </p:cNvSpPr>
          <p:nvPr/>
        </p:nvSpPr>
        <p:spPr bwMode="auto">
          <a:xfrm>
            <a:off x="3887839" y="5354024"/>
            <a:ext cx="749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100">
                <a:solidFill>
                  <a:srgbClr val="0071BC"/>
                </a:solidFill>
              </a:rPr>
              <a:t>運用開始</a:t>
            </a:r>
          </a:p>
        </p:txBody>
      </p:sp>
      <p:sp>
        <p:nvSpPr>
          <p:cNvPr id="78" name="矢印: 右 112">
            <a:extLst>
              <a:ext uri="{FF2B5EF4-FFF2-40B4-BE49-F238E27FC236}">
                <a16:creationId xmlns:a16="http://schemas.microsoft.com/office/drawing/2014/main" id="{BD3DB51B-33A8-354B-819D-8CE960BDD4B8}"/>
              </a:ext>
            </a:extLst>
          </p:cNvPr>
          <p:cNvSpPr>
            <a:spLocks noChangeArrowheads="1"/>
          </p:cNvSpPr>
          <p:nvPr/>
        </p:nvSpPr>
        <p:spPr bwMode="auto">
          <a:xfrm>
            <a:off x="1395464" y="3722074"/>
            <a:ext cx="836613" cy="171450"/>
          </a:xfrm>
          <a:prstGeom prst="rightArrow">
            <a:avLst>
              <a:gd name="adj1" fmla="val 43981"/>
              <a:gd name="adj2" fmla="val 102789"/>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79" name="テキスト ボックス 113">
            <a:extLst>
              <a:ext uri="{FF2B5EF4-FFF2-40B4-BE49-F238E27FC236}">
                <a16:creationId xmlns:a16="http://schemas.microsoft.com/office/drawing/2014/main" id="{FFE8B111-C3C4-4945-BD67-760CC0C4BA72}"/>
              </a:ext>
            </a:extLst>
          </p:cNvPr>
          <p:cNvSpPr txBox="1">
            <a:spLocks noChangeArrowheads="1"/>
          </p:cNvSpPr>
          <p:nvPr/>
        </p:nvSpPr>
        <p:spPr bwMode="auto">
          <a:xfrm>
            <a:off x="1327202" y="3604599"/>
            <a:ext cx="722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600">
                <a:solidFill>
                  <a:srgbClr val="C00000"/>
                </a:solidFill>
              </a:rPr>
              <a:t>お客様作業期間</a:t>
            </a:r>
            <a:endParaRPr lang="ja-JP" altLang="en-US" sz="1200">
              <a:solidFill>
                <a:srgbClr val="C00000"/>
              </a:solidFill>
            </a:endParaRPr>
          </a:p>
        </p:txBody>
      </p:sp>
      <p:sp>
        <p:nvSpPr>
          <p:cNvPr id="80" name="矢印: 右 112">
            <a:extLst>
              <a:ext uri="{FF2B5EF4-FFF2-40B4-BE49-F238E27FC236}">
                <a16:creationId xmlns:a16="http://schemas.microsoft.com/office/drawing/2014/main" id="{67F360B4-9030-B645-8625-783753223506}"/>
              </a:ext>
            </a:extLst>
          </p:cNvPr>
          <p:cNvSpPr>
            <a:spLocks noChangeArrowheads="1"/>
          </p:cNvSpPr>
          <p:nvPr/>
        </p:nvSpPr>
        <p:spPr bwMode="auto">
          <a:xfrm>
            <a:off x="4545064" y="3742711"/>
            <a:ext cx="2360613" cy="171450"/>
          </a:xfrm>
          <a:prstGeom prst="rightArrow">
            <a:avLst>
              <a:gd name="adj1" fmla="val 43981"/>
              <a:gd name="adj2" fmla="val 102818"/>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sp>
        <p:nvSpPr>
          <p:cNvPr id="81" name="テキスト ボックス 113">
            <a:extLst>
              <a:ext uri="{FF2B5EF4-FFF2-40B4-BE49-F238E27FC236}">
                <a16:creationId xmlns:a16="http://schemas.microsoft.com/office/drawing/2014/main" id="{27A1408D-1D7F-024D-A20E-E885ECAA218D}"/>
              </a:ext>
            </a:extLst>
          </p:cNvPr>
          <p:cNvSpPr txBox="1">
            <a:spLocks noChangeArrowheads="1"/>
          </p:cNvSpPr>
          <p:nvPr/>
        </p:nvSpPr>
        <p:spPr bwMode="auto">
          <a:xfrm>
            <a:off x="4449814" y="3623649"/>
            <a:ext cx="723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600">
                <a:solidFill>
                  <a:srgbClr val="C00000"/>
                </a:solidFill>
              </a:rPr>
              <a:t>お客様作業期間</a:t>
            </a:r>
            <a:endParaRPr lang="ja-JP" altLang="en-US" sz="1200">
              <a:solidFill>
                <a:srgbClr val="C00000"/>
              </a:solidFill>
            </a:endParaRPr>
          </a:p>
        </p:txBody>
      </p:sp>
      <p:cxnSp>
        <p:nvCxnSpPr>
          <p:cNvPr id="82" name="直線コネクタ 81">
            <a:extLst>
              <a:ext uri="{FF2B5EF4-FFF2-40B4-BE49-F238E27FC236}">
                <a16:creationId xmlns:a16="http://schemas.microsoft.com/office/drawing/2014/main" id="{D05713C9-F9CE-B840-AFFE-F0C4F5C4FE9F}"/>
              </a:ext>
            </a:extLst>
          </p:cNvPr>
          <p:cNvCxnSpPr>
            <a:cxnSpLocks/>
          </p:cNvCxnSpPr>
          <p:nvPr/>
        </p:nvCxnSpPr>
        <p:spPr bwMode="auto">
          <a:xfrm>
            <a:off x="2235252" y="2653686"/>
            <a:ext cx="0" cy="2484438"/>
          </a:xfrm>
          <a:prstGeom prst="line">
            <a:avLst/>
          </a:prstGeom>
          <a:ln>
            <a:solidFill>
              <a:schemeClr val="bg1">
                <a:lumMod val="65000"/>
              </a:schemeClr>
            </a:solidFill>
            <a:prstDash val="dash"/>
          </a:ln>
        </p:spPr>
        <p:style>
          <a:lnRef idx="1">
            <a:schemeClr val="accent4"/>
          </a:lnRef>
          <a:fillRef idx="0">
            <a:schemeClr val="accent4"/>
          </a:fillRef>
          <a:effectRef idx="0">
            <a:schemeClr val="accent4"/>
          </a:effectRef>
          <a:fontRef idx="minor">
            <a:schemeClr val="tx1"/>
          </a:fontRef>
        </p:style>
      </p:cxnSp>
      <p:cxnSp>
        <p:nvCxnSpPr>
          <p:cNvPr id="83" name="直線コネクタ 82">
            <a:extLst>
              <a:ext uri="{FF2B5EF4-FFF2-40B4-BE49-F238E27FC236}">
                <a16:creationId xmlns:a16="http://schemas.microsoft.com/office/drawing/2014/main" id="{FD75B82E-95E4-6D4C-B956-8EE509FEEB6A}"/>
              </a:ext>
            </a:extLst>
          </p:cNvPr>
          <p:cNvCxnSpPr>
            <a:cxnSpLocks/>
          </p:cNvCxnSpPr>
          <p:nvPr/>
        </p:nvCxnSpPr>
        <p:spPr bwMode="auto">
          <a:xfrm>
            <a:off x="6951714" y="2688611"/>
            <a:ext cx="0" cy="2484438"/>
          </a:xfrm>
          <a:prstGeom prst="line">
            <a:avLst/>
          </a:prstGeom>
          <a:ln>
            <a:solidFill>
              <a:schemeClr val="bg1">
                <a:lumMod val="65000"/>
              </a:schemeClr>
            </a:solidFill>
            <a:prstDash val="dash"/>
          </a:ln>
        </p:spPr>
        <p:style>
          <a:lnRef idx="1">
            <a:schemeClr val="accent4"/>
          </a:lnRef>
          <a:fillRef idx="0">
            <a:schemeClr val="accent4"/>
          </a:fillRef>
          <a:effectRef idx="0">
            <a:schemeClr val="accent4"/>
          </a:effectRef>
          <a:fontRef idx="minor">
            <a:schemeClr val="tx1"/>
          </a:fontRef>
        </p:style>
      </p:cxnSp>
      <p:cxnSp>
        <p:nvCxnSpPr>
          <p:cNvPr id="84" name="直線コネクタ 83">
            <a:extLst>
              <a:ext uri="{FF2B5EF4-FFF2-40B4-BE49-F238E27FC236}">
                <a16:creationId xmlns:a16="http://schemas.microsoft.com/office/drawing/2014/main" id="{0E675CC5-D8FE-6546-9951-2F7D107DDEBB}"/>
              </a:ext>
            </a:extLst>
          </p:cNvPr>
          <p:cNvCxnSpPr>
            <a:cxnSpLocks/>
          </p:cNvCxnSpPr>
          <p:nvPr/>
        </p:nvCxnSpPr>
        <p:spPr bwMode="auto">
          <a:xfrm>
            <a:off x="7828014" y="2725124"/>
            <a:ext cx="0" cy="2447925"/>
          </a:xfrm>
          <a:prstGeom prst="line">
            <a:avLst/>
          </a:prstGeom>
          <a:ln>
            <a:solidFill>
              <a:schemeClr val="bg1">
                <a:lumMod val="65000"/>
              </a:schemeClr>
            </a:solidFill>
            <a:prstDash val="dash"/>
          </a:ln>
        </p:spPr>
        <p:style>
          <a:lnRef idx="1">
            <a:schemeClr val="accent4"/>
          </a:lnRef>
          <a:fillRef idx="0">
            <a:schemeClr val="accent4"/>
          </a:fillRef>
          <a:effectRef idx="0">
            <a:schemeClr val="accent4"/>
          </a:effectRef>
          <a:fontRef idx="minor">
            <a:schemeClr val="tx1"/>
          </a:fontRef>
        </p:style>
      </p:cxnSp>
      <p:cxnSp>
        <p:nvCxnSpPr>
          <p:cNvPr id="85" name="直線コネクタ 84">
            <a:extLst>
              <a:ext uri="{FF2B5EF4-FFF2-40B4-BE49-F238E27FC236}">
                <a16:creationId xmlns:a16="http://schemas.microsoft.com/office/drawing/2014/main" id="{C75F33D1-8A54-984F-946F-5B587A2647A9}"/>
              </a:ext>
            </a:extLst>
          </p:cNvPr>
          <p:cNvCxnSpPr>
            <a:cxnSpLocks/>
          </p:cNvCxnSpPr>
          <p:nvPr/>
        </p:nvCxnSpPr>
        <p:spPr bwMode="auto">
          <a:xfrm>
            <a:off x="8715427" y="2725124"/>
            <a:ext cx="0" cy="2447925"/>
          </a:xfrm>
          <a:prstGeom prst="line">
            <a:avLst/>
          </a:prstGeom>
          <a:ln>
            <a:solidFill>
              <a:schemeClr val="bg1">
                <a:lumMod val="65000"/>
              </a:schemeClr>
            </a:solidFill>
            <a:prstDash val="dash"/>
          </a:ln>
        </p:spPr>
        <p:style>
          <a:lnRef idx="1">
            <a:schemeClr val="accent4"/>
          </a:lnRef>
          <a:fillRef idx="0">
            <a:schemeClr val="accent4"/>
          </a:fillRef>
          <a:effectRef idx="0">
            <a:schemeClr val="accent4"/>
          </a:effectRef>
          <a:fontRef idx="minor">
            <a:schemeClr val="tx1"/>
          </a:fontRef>
        </p:style>
      </p:cxnSp>
      <p:sp>
        <p:nvSpPr>
          <p:cNvPr id="86" name="テキスト ボックス 124">
            <a:extLst>
              <a:ext uri="{FF2B5EF4-FFF2-40B4-BE49-F238E27FC236}">
                <a16:creationId xmlns:a16="http://schemas.microsoft.com/office/drawing/2014/main" id="{7D4A77E6-42DB-7C48-BCDE-B073DF2F6A57}"/>
              </a:ext>
            </a:extLst>
          </p:cNvPr>
          <p:cNvSpPr txBox="1">
            <a:spLocks noChangeArrowheads="1"/>
          </p:cNvSpPr>
          <p:nvPr/>
        </p:nvSpPr>
        <p:spPr bwMode="auto">
          <a:xfrm>
            <a:off x="9091664" y="5377836"/>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000">
                <a:solidFill>
                  <a:srgbClr val="0071BC"/>
                </a:solidFill>
              </a:rPr>
              <a:t>プログラム公開開始を</a:t>
            </a:r>
            <a:endParaRPr lang="en-US" altLang="ja-JP" sz="1000">
              <a:solidFill>
                <a:srgbClr val="0071BC"/>
              </a:solidFill>
            </a:endParaRPr>
          </a:p>
          <a:p>
            <a:r>
              <a:rPr lang="ja-JP" altLang="en-US" sz="1000">
                <a:solidFill>
                  <a:srgbClr val="0071BC"/>
                </a:solidFill>
              </a:rPr>
              <a:t>会期開始として設定</a:t>
            </a:r>
          </a:p>
        </p:txBody>
      </p:sp>
    </p:spTree>
    <p:extLst>
      <p:ext uri="{BB962C8B-B14F-4D97-AF65-F5344CB8AC3E}">
        <p14:creationId xmlns:p14="http://schemas.microsoft.com/office/powerpoint/2010/main" val="409002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DE02E78B-2051-7248-B7E8-66C34DE4BDB1}"/>
              </a:ext>
            </a:extLst>
          </p:cNvPr>
          <p:cNvSpPr/>
          <p:nvPr/>
        </p:nvSpPr>
        <p:spPr>
          <a:xfrm>
            <a:off x="938464" y="939519"/>
            <a:ext cx="7883319" cy="27532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Maru Gothic Pro W4" panose="020F0400000000000000" pitchFamily="34" charset="-128"/>
              <a:ea typeface="Hiragino Maru Gothic Pro W4" panose="020F0400000000000000" pitchFamily="34" charset="-128"/>
            </a:endParaRPr>
          </a:p>
        </p:txBody>
      </p:sp>
      <p:pic>
        <p:nvPicPr>
          <p:cNvPr id="5" name="図 4" descr="図形&#10;&#10;低い精度で自動的に生成された説明">
            <a:extLst>
              <a:ext uri="{FF2B5EF4-FFF2-40B4-BE49-F238E27FC236}">
                <a16:creationId xmlns:a16="http://schemas.microsoft.com/office/drawing/2014/main" id="{BB425F50-37A9-EF4D-8C9B-CBBA45947A13}"/>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40056" y="1648231"/>
            <a:ext cx="1044974" cy="1348354"/>
          </a:xfrm>
          <a:prstGeom prst="rect">
            <a:avLst/>
          </a:prstGeom>
          <a:noFill/>
        </p:spPr>
      </p:pic>
      <p:pic>
        <p:nvPicPr>
          <p:cNvPr id="6" name="図 5" descr="図形&#10;&#10;低い精度で自動的に生成された説明">
            <a:extLst>
              <a:ext uri="{FF2B5EF4-FFF2-40B4-BE49-F238E27FC236}">
                <a16:creationId xmlns:a16="http://schemas.microsoft.com/office/drawing/2014/main" id="{50643633-E8C6-3645-A8A5-E7A3793F9687}"/>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11500"/>
                    </a14:imgEffect>
                    <a14:imgEffect>
                      <a14:saturation sat="5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07205" y="4719013"/>
            <a:ext cx="987527" cy="1274228"/>
          </a:xfrm>
          <a:prstGeom prst="rect">
            <a:avLst/>
          </a:prstGeom>
          <a:noFill/>
        </p:spPr>
      </p:pic>
      <p:sp>
        <p:nvSpPr>
          <p:cNvPr id="2" name="テキスト ボックス 1">
            <a:extLst>
              <a:ext uri="{FF2B5EF4-FFF2-40B4-BE49-F238E27FC236}">
                <a16:creationId xmlns:a16="http://schemas.microsoft.com/office/drawing/2014/main" id="{E2B52739-ABB2-1A43-9BAF-3EE598124978}"/>
              </a:ext>
            </a:extLst>
          </p:cNvPr>
          <p:cNvSpPr txBox="1"/>
          <p:nvPr/>
        </p:nvSpPr>
        <p:spPr>
          <a:xfrm>
            <a:off x="1207205" y="4216450"/>
            <a:ext cx="1326084" cy="400110"/>
          </a:xfrm>
          <a:prstGeom prst="rect">
            <a:avLst/>
          </a:prstGeom>
          <a:noFill/>
        </p:spPr>
        <p:txBody>
          <a:bodyPr wrap="square" rtlCol="0">
            <a:spAutoFit/>
          </a:bodyPr>
          <a:lstStyle/>
          <a:p>
            <a:r>
              <a:rPr kumimoji="1" lang="ja-JP" altLang="en-US" sz="2000">
                <a:latin typeface="Hiragino Maru Gothic Pro W4" panose="020F0400000000000000" pitchFamily="34" charset="-128"/>
                <a:ea typeface="Hiragino Maru Gothic Pro W4" panose="020F0400000000000000" pitchFamily="34" charset="-128"/>
              </a:rPr>
              <a:t>参加者</a:t>
            </a:r>
            <a:endParaRPr kumimoji="1" lang="ja-JP" altLang="en-US" sz="2800">
              <a:latin typeface="Hiragino Maru Gothic Pro W4" panose="020F0400000000000000" pitchFamily="34" charset="-128"/>
              <a:ea typeface="Hiragino Maru Gothic Pro W4" panose="020F0400000000000000" pitchFamily="34" charset="-128"/>
            </a:endParaRPr>
          </a:p>
        </p:txBody>
      </p:sp>
      <p:sp>
        <p:nvSpPr>
          <p:cNvPr id="8" name="テキスト ボックス 7">
            <a:extLst>
              <a:ext uri="{FF2B5EF4-FFF2-40B4-BE49-F238E27FC236}">
                <a16:creationId xmlns:a16="http://schemas.microsoft.com/office/drawing/2014/main" id="{D5518BB6-FC0D-CD49-829A-60CE3D247986}"/>
              </a:ext>
            </a:extLst>
          </p:cNvPr>
          <p:cNvSpPr txBox="1"/>
          <p:nvPr/>
        </p:nvSpPr>
        <p:spPr>
          <a:xfrm>
            <a:off x="1276277" y="1230041"/>
            <a:ext cx="1520508" cy="400110"/>
          </a:xfrm>
          <a:prstGeom prst="rect">
            <a:avLst/>
          </a:prstGeom>
          <a:noFill/>
        </p:spPr>
        <p:txBody>
          <a:bodyPr wrap="square" rtlCol="0">
            <a:spAutoFit/>
          </a:bodyPr>
          <a:lstStyle/>
          <a:p>
            <a:r>
              <a:rPr kumimoji="1" lang="ja-JP" altLang="en-US" sz="2000">
                <a:latin typeface="Hiragino Maru Gothic Pro W4" panose="020F0400000000000000" pitchFamily="34" charset="-128"/>
                <a:ea typeface="Hiragino Maru Gothic Pro W4" panose="020F0400000000000000" pitchFamily="34" charset="-128"/>
              </a:rPr>
              <a:t>事務局</a:t>
            </a:r>
          </a:p>
        </p:txBody>
      </p:sp>
      <p:sp>
        <p:nvSpPr>
          <p:cNvPr id="39" name="TextBox 12">
            <a:extLst>
              <a:ext uri="{FF2B5EF4-FFF2-40B4-BE49-F238E27FC236}">
                <a16:creationId xmlns:a16="http://schemas.microsoft.com/office/drawing/2014/main" id="{5105752E-3F25-5B43-879F-40CF4DD62CEE}"/>
              </a:ext>
            </a:extLst>
          </p:cNvPr>
          <p:cNvSpPr txBox="1"/>
          <p:nvPr/>
        </p:nvSpPr>
        <p:spPr>
          <a:xfrm>
            <a:off x="4096986" y="2099418"/>
            <a:ext cx="2199125" cy="369332"/>
          </a:xfrm>
          <a:prstGeom prst="rect">
            <a:avLst/>
          </a:prstGeom>
          <a:noFill/>
        </p:spPr>
        <p:txBody>
          <a:bodyPr wrap="square" rtlCol="0">
            <a:spAutoFit/>
          </a:bodyPr>
          <a:lstStyle/>
          <a:p>
            <a:pPr algn="ctr"/>
            <a:r>
              <a:rPr lang="id-ID" dirty="0" err="1">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rPr>
              <a:t>演題登録</a:t>
            </a:r>
            <a:endParaRPr lang="en-US"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57" name="テキスト ボックス 24">
            <a:extLst>
              <a:ext uri="{FF2B5EF4-FFF2-40B4-BE49-F238E27FC236}">
                <a16:creationId xmlns:a16="http://schemas.microsoft.com/office/drawing/2014/main" id="{056AF959-FAA2-C047-AEB2-306191F81332}"/>
              </a:ext>
            </a:extLst>
          </p:cNvPr>
          <p:cNvSpPr txBox="1">
            <a:spLocks noChangeArrowheads="1"/>
          </p:cNvSpPr>
          <p:nvPr/>
        </p:nvSpPr>
        <p:spPr bwMode="auto">
          <a:xfrm>
            <a:off x="3716183" y="1072998"/>
            <a:ext cx="5110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en-US" altLang="ja-JP" sz="1200" dirty="0">
                <a:solidFill>
                  <a:srgbClr val="C00000"/>
                </a:solidFill>
                <a:latin typeface="Hiragino Maru Gothic Pro W4" panose="020F0400000000000000" pitchFamily="34" charset="-128"/>
                <a:ea typeface="Hiragino Maru Gothic Pro W4" panose="020F0400000000000000" pitchFamily="34" charset="-128"/>
              </a:rPr>
              <a:t>※</a:t>
            </a:r>
            <a:r>
              <a:rPr lang="ja-JP" altLang="en-US" sz="1200">
                <a:solidFill>
                  <a:srgbClr val="C00000"/>
                </a:solidFill>
                <a:latin typeface="Hiragino Maru Gothic Pro W4" panose="020F0400000000000000" pitchFamily="34" charset="-128"/>
                <a:ea typeface="Hiragino Maru Gothic Pro W4" panose="020F0400000000000000" pitchFamily="34" charset="-128"/>
              </a:rPr>
              <a:t>他の論文査読システム・プログラム編成システムとの連携可能です。</a:t>
            </a:r>
          </a:p>
        </p:txBody>
      </p:sp>
      <p:sp>
        <p:nvSpPr>
          <p:cNvPr id="60" name="正方形/長方形 59">
            <a:extLst>
              <a:ext uri="{FF2B5EF4-FFF2-40B4-BE49-F238E27FC236}">
                <a16:creationId xmlns:a16="http://schemas.microsoft.com/office/drawing/2014/main" id="{3A2D96CD-A080-AB47-BD2A-35EB5544A14D}"/>
              </a:ext>
            </a:extLst>
          </p:cNvPr>
          <p:cNvSpPr/>
          <p:nvPr/>
        </p:nvSpPr>
        <p:spPr>
          <a:xfrm>
            <a:off x="938463" y="3816392"/>
            <a:ext cx="7883319" cy="26287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Maru Gothic Pro W4" panose="020F0400000000000000" pitchFamily="34" charset="-128"/>
              <a:ea typeface="Hiragino Maru Gothic Pro W4" panose="020F0400000000000000" pitchFamily="34" charset="-128"/>
            </a:endParaRPr>
          </a:p>
        </p:txBody>
      </p:sp>
      <p:sp>
        <p:nvSpPr>
          <p:cNvPr id="61" name="テキスト ボックス 60">
            <a:extLst>
              <a:ext uri="{FF2B5EF4-FFF2-40B4-BE49-F238E27FC236}">
                <a16:creationId xmlns:a16="http://schemas.microsoft.com/office/drawing/2014/main" id="{B47A587C-2A46-C646-956B-DCAC62139C46}"/>
              </a:ext>
            </a:extLst>
          </p:cNvPr>
          <p:cNvSpPr txBox="1"/>
          <p:nvPr/>
        </p:nvSpPr>
        <p:spPr>
          <a:xfrm>
            <a:off x="290542" y="171600"/>
            <a:ext cx="2506243" cy="523220"/>
          </a:xfrm>
          <a:prstGeom prst="rect">
            <a:avLst/>
          </a:prstGeom>
          <a:noFill/>
        </p:spPr>
        <p:txBody>
          <a:bodyPr wrap="square" rtlCol="0">
            <a:spAutoFit/>
          </a:bodyPr>
          <a:lstStyle/>
          <a:p>
            <a:r>
              <a:rPr kumimoji="1" lang="ja-JP" altLang="en-US" sz="2800">
                <a:latin typeface="Hiragino Maru Gothic Pro W4" panose="020F0400000000000000" pitchFamily="34" charset="-128"/>
                <a:ea typeface="Hiragino Maru Gothic Pro W4" panose="020F0400000000000000" pitchFamily="34" charset="-128"/>
              </a:rPr>
              <a:t>運用フロー</a:t>
            </a:r>
          </a:p>
        </p:txBody>
      </p:sp>
      <p:sp>
        <p:nvSpPr>
          <p:cNvPr id="35" name="Pentagon 20">
            <a:extLst>
              <a:ext uri="{FF2B5EF4-FFF2-40B4-BE49-F238E27FC236}">
                <a16:creationId xmlns:a16="http://schemas.microsoft.com/office/drawing/2014/main" id="{20833789-3BEF-EC4A-B7EC-17FABCDF3DDD}"/>
              </a:ext>
            </a:extLst>
          </p:cNvPr>
          <p:cNvSpPr/>
          <p:nvPr/>
        </p:nvSpPr>
        <p:spPr>
          <a:xfrm>
            <a:off x="2629537" y="4799274"/>
            <a:ext cx="1269623" cy="855560"/>
          </a:xfrm>
          <a:prstGeom prst="homePlate">
            <a:avLst>
              <a:gd name="adj" fmla="val 16594"/>
            </a:avLst>
          </a:prstGeom>
          <a:solidFill>
            <a:schemeClr val="bg1"/>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テキスト ボックス 36">
            <a:extLst>
              <a:ext uri="{FF2B5EF4-FFF2-40B4-BE49-F238E27FC236}">
                <a16:creationId xmlns:a16="http://schemas.microsoft.com/office/drawing/2014/main" id="{C161AA65-C7FA-894F-8F6A-9D1EF3124A37}"/>
              </a:ext>
            </a:extLst>
          </p:cNvPr>
          <p:cNvSpPr txBox="1"/>
          <p:nvPr/>
        </p:nvSpPr>
        <p:spPr>
          <a:xfrm>
            <a:off x="2449382" y="4980607"/>
            <a:ext cx="1528039" cy="584775"/>
          </a:xfrm>
          <a:prstGeom prst="rect">
            <a:avLst/>
          </a:prstGeom>
          <a:noFill/>
        </p:spPr>
        <p:txBody>
          <a:bodyPr wrap="square" rtlCol="0">
            <a:spAutoFit/>
          </a:bodyPr>
          <a:lstStyle/>
          <a:p>
            <a:pPr algn="ctr"/>
            <a:r>
              <a:rPr kumimoji="1" lang="ja-JP" altLang="en-US" sz="1600">
                <a:solidFill>
                  <a:schemeClr val="accent1">
                    <a:lumMod val="75000"/>
                  </a:schemeClr>
                </a:solidFill>
                <a:latin typeface="Hiragino Maru Gothic Pro W4" panose="020F0400000000000000" pitchFamily="34" charset="-128"/>
                <a:ea typeface="Hiragino Maru Gothic Pro W4" panose="020F0400000000000000" pitchFamily="34" charset="-128"/>
              </a:rPr>
              <a:t>アカウント</a:t>
            </a:r>
            <a:endParaRPr kumimoji="1" lang="en-US" altLang="ja-JP" sz="1600" dirty="0">
              <a:solidFill>
                <a:schemeClr val="accent1">
                  <a:lumMod val="75000"/>
                </a:schemeClr>
              </a:solidFill>
              <a:latin typeface="Hiragino Maru Gothic Pro W4" panose="020F0400000000000000" pitchFamily="34" charset="-128"/>
              <a:ea typeface="Hiragino Maru Gothic Pro W4" panose="020F0400000000000000" pitchFamily="34" charset="-128"/>
            </a:endParaRPr>
          </a:p>
          <a:p>
            <a:pPr algn="ctr"/>
            <a:r>
              <a:rPr kumimoji="1" lang="ja-JP" altLang="en-US" sz="1600">
                <a:solidFill>
                  <a:schemeClr val="accent1">
                    <a:lumMod val="75000"/>
                  </a:schemeClr>
                </a:solidFill>
                <a:latin typeface="Hiragino Maru Gothic Pro W4" panose="020F0400000000000000" pitchFamily="34" charset="-128"/>
                <a:ea typeface="Hiragino Maru Gothic Pro W4" panose="020F0400000000000000" pitchFamily="34" charset="-128"/>
              </a:rPr>
              <a:t>作成</a:t>
            </a:r>
          </a:p>
        </p:txBody>
      </p:sp>
      <p:sp>
        <p:nvSpPr>
          <p:cNvPr id="43" name="Pentagon 20">
            <a:extLst>
              <a:ext uri="{FF2B5EF4-FFF2-40B4-BE49-F238E27FC236}">
                <a16:creationId xmlns:a16="http://schemas.microsoft.com/office/drawing/2014/main" id="{A0F39C66-E28C-A448-89A0-86E9C476C751}"/>
              </a:ext>
            </a:extLst>
          </p:cNvPr>
          <p:cNvSpPr/>
          <p:nvPr/>
        </p:nvSpPr>
        <p:spPr>
          <a:xfrm>
            <a:off x="3947629" y="4795076"/>
            <a:ext cx="1189992" cy="855560"/>
          </a:xfrm>
          <a:prstGeom prst="homePlate">
            <a:avLst>
              <a:gd name="adj" fmla="val 16594"/>
            </a:avLst>
          </a:prstGeom>
          <a:solidFill>
            <a:schemeClr val="bg1"/>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テキスト ボックス 43">
            <a:extLst>
              <a:ext uri="{FF2B5EF4-FFF2-40B4-BE49-F238E27FC236}">
                <a16:creationId xmlns:a16="http://schemas.microsoft.com/office/drawing/2014/main" id="{ED75C97E-F84B-3A44-BBE9-76281E337282}"/>
              </a:ext>
            </a:extLst>
          </p:cNvPr>
          <p:cNvSpPr txBox="1"/>
          <p:nvPr/>
        </p:nvSpPr>
        <p:spPr>
          <a:xfrm>
            <a:off x="3867997" y="5053579"/>
            <a:ext cx="1269624" cy="338554"/>
          </a:xfrm>
          <a:prstGeom prst="rect">
            <a:avLst/>
          </a:prstGeom>
          <a:noFill/>
        </p:spPr>
        <p:txBody>
          <a:bodyPr wrap="square" rtlCol="0">
            <a:spAutoFit/>
          </a:bodyPr>
          <a:lstStyle/>
          <a:p>
            <a:pPr algn="ctr"/>
            <a:r>
              <a:rPr kumimoji="1" lang="ja-JP" altLang="en-US" sz="1600">
                <a:solidFill>
                  <a:schemeClr val="accent1">
                    <a:lumMod val="75000"/>
                  </a:schemeClr>
                </a:solidFill>
                <a:latin typeface="Hiragino Maru Gothic Pro W4" panose="020F0400000000000000" pitchFamily="34" charset="-128"/>
                <a:ea typeface="Hiragino Maru Gothic Pro W4" panose="020F0400000000000000" pitchFamily="34" charset="-128"/>
              </a:rPr>
              <a:t>演題登録</a:t>
            </a:r>
          </a:p>
        </p:txBody>
      </p:sp>
      <p:sp>
        <p:nvSpPr>
          <p:cNvPr id="58" name="Pentagon 20">
            <a:extLst>
              <a:ext uri="{FF2B5EF4-FFF2-40B4-BE49-F238E27FC236}">
                <a16:creationId xmlns:a16="http://schemas.microsoft.com/office/drawing/2014/main" id="{C210ED5C-8291-C842-A5A8-E4234D9FA14E}"/>
              </a:ext>
            </a:extLst>
          </p:cNvPr>
          <p:cNvSpPr/>
          <p:nvPr/>
        </p:nvSpPr>
        <p:spPr>
          <a:xfrm>
            <a:off x="6388035" y="4759070"/>
            <a:ext cx="2075969" cy="855560"/>
          </a:xfrm>
          <a:prstGeom prst="homePlate">
            <a:avLst>
              <a:gd name="adj" fmla="val 16594"/>
            </a:avLst>
          </a:prstGeom>
          <a:solidFill>
            <a:schemeClr val="bg1"/>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テキスト ボックス 61">
            <a:extLst>
              <a:ext uri="{FF2B5EF4-FFF2-40B4-BE49-F238E27FC236}">
                <a16:creationId xmlns:a16="http://schemas.microsoft.com/office/drawing/2014/main" id="{F4EB398D-D784-F844-A6B3-6733F43C1E24}"/>
              </a:ext>
            </a:extLst>
          </p:cNvPr>
          <p:cNvSpPr txBox="1"/>
          <p:nvPr/>
        </p:nvSpPr>
        <p:spPr>
          <a:xfrm>
            <a:off x="6607078" y="5017573"/>
            <a:ext cx="1528039" cy="338554"/>
          </a:xfrm>
          <a:prstGeom prst="rect">
            <a:avLst/>
          </a:prstGeom>
          <a:noFill/>
        </p:spPr>
        <p:txBody>
          <a:bodyPr wrap="square" rtlCol="0">
            <a:spAutoFit/>
          </a:bodyPr>
          <a:lstStyle/>
          <a:p>
            <a:pPr algn="ctr"/>
            <a:r>
              <a:rPr kumimoji="1" lang="ja-JP" altLang="en-US" sz="1600">
                <a:solidFill>
                  <a:schemeClr val="accent1">
                    <a:lumMod val="75000"/>
                  </a:schemeClr>
                </a:solidFill>
                <a:latin typeface="Hiragino Maru Gothic Pro W4" panose="020F0400000000000000" pitchFamily="34" charset="-128"/>
                <a:ea typeface="Hiragino Maru Gothic Pro W4" panose="020F0400000000000000" pitchFamily="34" charset="-128"/>
              </a:rPr>
              <a:t>参加登録</a:t>
            </a:r>
          </a:p>
        </p:txBody>
      </p:sp>
      <p:pic>
        <p:nvPicPr>
          <p:cNvPr id="63" name="図 62">
            <a:extLst>
              <a:ext uri="{FF2B5EF4-FFF2-40B4-BE49-F238E27FC236}">
                <a16:creationId xmlns:a16="http://schemas.microsoft.com/office/drawing/2014/main" id="{8F3CDEFC-EA57-6A4C-9892-A55A57202456}"/>
              </a:ext>
            </a:extLst>
          </p:cNvPr>
          <p:cNvPicPr>
            <a:picLocks noChangeAspect="1"/>
          </p:cNvPicPr>
          <p:nvPr/>
        </p:nvPicPr>
        <p:blipFill>
          <a:blip r:embed="rId6"/>
          <a:stretch>
            <a:fillRect/>
          </a:stretch>
        </p:blipFill>
        <p:spPr>
          <a:xfrm>
            <a:off x="9638927" y="3852038"/>
            <a:ext cx="1374800" cy="1055650"/>
          </a:xfrm>
          <a:prstGeom prst="rect">
            <a:avLst/>
          </a:prstGeom>
        </p:spPr>
      </p:pic>
      <p:sp>
        <p:nvSpPr>
          <p:cNvPr id="64" name="テキスト ボックス 63">
            <a:extLst>
              <a:ext uri="{FF2B5EF4-FFF2-40B4-BE49-F238E27FC236}">
                <a16:creationId xmlns:a16="http://schemas.microsoft.com/office/drawing/2014/main" id="{9A68C65D-FBAE-A844-9D80-564C9F7833E4}"/>
              </a:ext>
            </a:extLst>
          </p:cNvPr>
          <p:cNvSpPr txBox="1"/>
          <p:nvPr/>
        </p:nvSpPr>
        <p:spPr>
          <a:xfrm>
            <a:off x="9641892" y="3023838"/>
            <a:ext cx="1321121" cy="276999"/>
          </a:xfrm>
          <a:prstGeom prst="rect">
            <a:avLst/>
          </a:prstGeom>
          <a:noFill/>
        </p:spPr>
        <p:txBody>
          <a:bodyPr wrap="square" rtlCol="0">
            <a:spAutoFit/>
          </a:bodyPr>
          <a:lstStyle/>
          <a:p>
            <a:r>
              <a:rPr kumimoji="1" lang="ja-JP" altLang="en-US" sz="1200">
                <a:latin typeface="Hiragino Maru Gothic Pro W4" panose="020F0400000000000000" pitchFamily="34" charset="-128"/>
                <a:ea typeface="Hiragino Maru Gothic Pro W4" panose="020F0400000000000000" pitchFamily="34" charset="-128"/>
              </a:rPr>
              <a:t>オンライン参加</a:t>
            </a:r>
          </a:p>
        </p:txBody>
      </p:sp>
      <p:sp>
        <p:nvSpPr>
          <p:cNvPr id="65" name="テキスト ボックス 64">
            <a:extLst>
              <a:ext uri="{FF2B5EF4-FFF2-40B4-BE49-F238E27FC236}">
                <a16:creationId xmlns:a16="http://schemas.microsoft.com/office/drawing/2014/main" id="{8369B6F3-043B-6948-90D0-7C0BE1301631}"/>
              </a:ext>
            </a:extLst>
          </p:cNvPr>
          <p:cNvSpPr txBox="1"/>
          <p:nvPr/>
        </p:nvSpPr>
        <p:spPr>
          <a:xfrm>
            <a:off x="9645166" y="4859208"/>
            <a:ext cx="1606823" cy="276999"/>
          </a:xfrm>
          <a:prstGeom prst="rect">
            <a:avLst/>
          </a:prstGeom>
          <a:noFill/>
        </p:spPr>
        <p:txBody>
          <a:bodyPr wrap="square" rtlCol="0">
            <a:spAutoFit/>
          </a:bodyPr>
          <a:lstStyle/>
          <a:p>
            <a:r>
              <a:rPr kumimoji="1" lang="ja-JP" altLang="en-US" sz="1200">
                <a:latin typeface="Hiragino Maru Gothic Pro W4" panose="020F0400000000000000" pitchFamily="34" charset="-128"/>
                <a:ea typeface="Hiragino Maru Gothic Pro W4" panose="020F0400000000000000" pitchFamily="34" charset="-128"/>
              </a:rPr>
              <a:t>リアル会場参加</a:t>
            </a:r>
          </a:p>
        </p:txBody>
      </p:sp>
      <p:pic>
        <p:nvPicPr>
          <p:cNvPr id="66" name="図 5" descr="写真, ポーズ, グループ, 異なる が含まれている画像&#10;&#10;自動的に生成された説明">
            <a:extLst>
              <a:ext uri="{FF2B5EF4-FFF2-40B4-BE49-F238E27FC236}">
                <a16:creationId xmlns:a16="http://schemas.microsoft.com/office/drawing/2014/main" id="{8E24B7AB-37F0-4F4A-A3D5-15591C1CA1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3457" y="1952138"/>
            <a:ext cx="1305300" cy="10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テキスト ボックス 67">
            <a:extLst>
              <a:ext uri="{FF2B5EF4-FFF2-40B4-BE49-F238E27FC236}">
                <a16:creationId xmlns:a16="http://schemas.microsoft.com/office/drawing/2014/main" id="{002F4929-C967-104A-B26F-BD5048558507}"/>
              </a:ext>
            </a:extLst>
          </p:cNvPr>
          <p:cNvSpPr txBox="1"/>
          <p:nvPr/>
        </p:nvSpPr>
        <p:spPr>
          <a:xfrm>
            <a:off x="9638926" y="5134496"/>
            <a:ext cx="2052499" cy="276999"/>
          </a:xfrm>
          <a:prstGeom prst="rect">
            <a:avLst/>
          </a:prstGeom>
          <a:noFill/>
        </p:spPr>
        <p:txBody>
          <a:bodyPr wrap="square" rtlCol="0">
            <a:spAutoFit/>
          </a:bodyPr>
          <a:lstStyle/>
          <a:p>
            <a:r>
              <a:rPr kumimoji="1" lang="en-US" altLang="ja-JP" sz="1200" dirty="0">
                <a:solidFill>
                  <a:schemeClr val="accent1">
                    <a:lumMod val="75000"/>
                  </a:schemeClr>
                </a:solidFill>
                <a:latin typeface="Hiragino Maru Gothic Pro W4" panose="020F0400000000000000" pitchFamily="34" charset="-128"/>
                <a:ea typeface="Hiragino Maru Gothic Pro W4" panose="020F0400000000000000" pitchFamily="34" charset="-128"/>
              </a:rPr>
              <a:t>QR</a:t>
            </a:r>
            <a:r>
              <a:rPr kumimoji="1" lang="ja-JP" altLang="en-US" sz="1200">
                <a:solidFill>
                  <a:schemeClr val="accent1">
                    <a:lumMod val="75000"/>
                  </a:schemeClr>
                </a:solidFill>
                <a:latin typeface="Hiragino Maru Gothic Pro W4" panose="020F0400000000000000" pitchFamily="34" charset="-128"/>
                <a:ea typeface="Hiragino Maru Gothic Pro W4" panose="020F0400000000000000" pitchFamily="34" charset="-128"/>
              </a:rPr>
              <a:t>コード来場受付</a:t>
            </a:r>
          </a:p>
        </p:txBody>
      </p:sp>
      <p:sp>
        <p:nvSpPr>
          <p:cNvPr id="69" name="テキスト ボックス 68">
            <a:extLst>
              <a:ext uri="{FF2B5EF4-FFF2-40B4-BE49-F238E27FC236}">
                <a16:creationId xmlns:a16="http://schemas.microsoft.com/office/drawing/2014/main" id="{9224DF74-3C32-E94B-A0F6-A9D7DCC1D98F}"/>
              </a:ext>
            </a:extLst>
          </p:cNvPr>
          <p:cNvSpPr txBox="1"/>
          <p:nvPr/>
        </p:nvSpPr>
        <p:spPr>
          <a:xfrm>
            <a:off x="9638927" y="3299438"/>
            <a:ext cx="2052499" cy="276999"/>
          </a:xfrm>
          <a:prstGeom prst="rect">
            <a:avLst/>
          </a:prstGeom>
          <a:noFill/>
        </p:spPr>
        <p:txBody>
          <a:bodyPr wrap="square" rtlCol="0">
            <a:spAutoFit/>
          </a:bodyPr>
          <a:lstStyle/>
          <a:p>
            <a:r>
              <a:rPr kumimoji="1" lang="en-US" altLang="ja-JP" sz="1200" dirty="0">
                <a:solidFill>
                  <a:schemeClr val="accent1">
                    <a:lumMod val="75000"/>
                  </a:schemeClr>
                </a:solidFill>
                <a:latin typeface="Hiragino Maru Gothic Pro W4" panose="020F0400000000000000" pitchFamily="34" charset="-128"/>
                <a:ea typeface="Hiragino Maru Gothic Pro W4" panose="020F0400000000000000" pitchFamily="34" charset="-128"/>
              </a:rPr>
              <a:t>Zoom</a:t>
            </a:r>
            <a:r>
              <a:rPr kumimoji="1" lang="ja-JP" altLang="en-US" sz="1200">
                <a:solidFill>
                  <a:schemeClr val="accent1">
                    <a:lumMod val="75000"/>
                  </a:schemeClr>
                </a:solidFill>
                <a:latin typeface="Hiragino Maru Gothic Pro W4" panose="020F0400000000000000" pitchFamily="34" charset="-128"/>
                <a:ea typeface="Hiragino Maru Gothic Pro W4" panose="020F0400000000000000" pitchFamily="34" charset="-128"/>
              </a:rPr>
              <a:t>・</a:t>
            </a:r>
            <a:r>
              <a:rPr kumimoji="1" lang="en-US" altLang="ja-JP" sz="1200" dirty="0" err="1">
                <a:solidFill>
                  <a:schemeClr val="accent1">
                    <a:lumMod val="75000"/>
                  </a:schemeClr>
                </a:solidFill>
                <a:latin typeface="Hiragino Maru Gothic Pro W4" panose="020F0400000000000000" pitchFamily="34" charset="-128"/>
                <a:ea typeface="Hiragino Maru Gothic Pro W4" panose="020F0400000000000000" pitchFamily="34" charset="-128"/>
              </a:rPr>
              <a:t>Webex</a:t>
            </a:r>
            <a:endParaRPr kumimoji="1" lang="ja-JP" altLang="en-US" sz="1200">
              <a:solidFill>
                <a:schemeClr val="accent1">
                  <a:lumMod val="75000"/>
                </a:schemeClr>
              </a:solidFill>
              <a:latin typeface="Hiragino Maru Gothic Pro W4" panose="020F0400000000000000" pitchFamily="34" charset="-128"/>
              <a:ea typeface="Hiragino Maru Gothic Pro W4" panose="020F0400000000000000" pitchFamily="34" charset="-128"/>
            </a:endParaRPr>
          </a:p>
        </p:txBody>
      </p:sp>
      <p:sp>
        <p:nvSpPr>
          <p:cNvPr id="70" name="Pentagon 20">
            <a:extLst>
              <a:ext uri="{FF2B5EF4-FFF2-40B4-BE49-F238E27FC236}">
                <a16:creationId xmlns:a16="http://schemas.microsoft.com/office/drawing/2014/main" id="{40CB994E-FFF9-1346-AEB5-6579586E316B}"/>
              </a:ext>
            </a:extLst>
          </p:cNvPr>
          <p:cNvSpPr/>
          <p:nvPr/>
        </p:nvSpPr>
        <p:spPr>
          <a:xfrm>
            <a:off x="3958479" y="1952138"/>
            <a:ext cx="1161899" cy="855560"/>
          </a:xfrm>
          <a:prstGeom prst="homePlate">
            <a:avLst>
              <a:gd name="adj" fmla="val 16594"/>
            </a:avLst>
          </a:prstGeom>
          <a:solidFill>
            <a:srgbClr val="039BD4"/>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テキスト ボックス 70">
            <a:extLst>
              <a:ext uri="{FF2B5EF4-FFF2-40B4-BE49-F238E27FC236}">
                <a16:creationId xmlns:a16="http://schemas.microsoft.com/office/drawing/2014/main" id="{9B25E793-EC2A-A54C-9374-40144458488B}"/>
              </a:ext>
            </a:extLst>
          </p:cNvPr>
          <p:cNvSpPr txBox="1"/>
          <p:nvPr/>
        </p:nvSpPr>
        <p:spPr>
          <a:xfrm>
            <a:off x="3716183" y="2210641"/>
            <a:ext cx="1528039" cy="338554"/>
          </a:xfrm>
          <a:prstGeom prst="rect">
            <a:avLst/>
          </a:prstGeom>
          <a:noFill/>
        </p:spPr>
        <p:txBody>
          <a:bodyPr wrap="square" rtlCol="0">
            <a:spAutoFit/>
          </a:bodyPr>
          <a:lstStyle/>
          <a:p>
            <a:pPr algn="ctr"/>
            <a:r>
              <a:rPr kumimoji="1" lang="ja-JP" altLang="en-US" sz="1600">
                <a:solidFill>
                  <a:schemeClr val="bg1"/>
                </a:solidFill>
                <a:latin typeface="Hiragino Maru Gothic Pro W4" panose="020F0400000000000000" pitchFamily="34" charset="-128"/>
                <a:ea typeface="Hiragino Maru Gothic Pro W4" panose="020F0400000000000000" pitchFamily="34" charset="-128"/>
              </a:rPr>
              <a:t>演題管理</a:t>
            </a:r>
          </a:p>
        </p:txBody>
      </p:sp>
      <p:sp>
        <p:nvSpPr>
          <p:cNvPr id="72" name="Pentagon 20">
            <a:extLst>
              <a:ext uri="{FF2B5EF4-FFF2-40B4-BE49-F238E27FC236}">
                <a16:creationId xmlns:a16="http://schemas.microsoft.com/office/drawing/2014/main" id="{1B374574-577C-6249-B3DA-E62C00376A51}"/>
              </a:ext>
            </a:extLst>
          </p:cNvPr>
          <p:cNvSpPr/>
          <p:nvPr/>
        </p:nvSpPr>
        <p:spPr>
          <a:xfrm>
            <a:off x="6267101" y="1936752"/>
            <a:ext cx="1065696" cy="855560"/>
          </a:xfrm>
          <a:prstGeom prst="homePlate">
            <a:avLst>
              <a:gd name="adj" fmla="val 16594"/>
            </a:avLst>
          </a:prstGeom>
          <a:solidFill>
            <a:srgbClr val="039BD4"/>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テキスト ボックス 72">
            <a:extLst>
              <a:ext uri="{FF2B5EF4-FFF2-40B4-BE49-F238E27FC236}">
                <a16:creationId xmlns:a16="http://schemas.microsoft.com/office/drawing/2014/main" id="{09EB0752-8795-DA4B-9556-CB943500360B}"/>
              </a:ext>
            </a:extLst>
          </p:cNvPr>
          <p:cNvSpPr txBox="1"/>
          <p:nvPr/>
        </p:nvSpPr>
        <p:spPr>
          <a:xfrm>
            <a:off x="6011804" y="2110950"/>
            <a:ext cx="1528039" cy="523220"/>
          </a:xfrm>
          <a:prstGeom prst="rect">
            <a:avLst/>
          </a:prstGeom>
          <a:noFill/>
        </p:spPr>
        <p:txBody>
          <a:bodyPr wrap="square" rtlCol="0">
            <a:spAutoFit/>
          </a:bodyPr>
          <a:lstStyle/>
          <a:p>
            <a:pPr algn="ctr"/>
            <a:r>
              <a:rPr kumimoji="1" lang="ja-JP" altLang="en-US" sz="1400">
                <a:solidFill>
                  <a:schemeClr val="bg1"/>
                </a:solidFill>
                <a:latin typeface="Hiragino Maru Gothic Pro W4" panose="020F0400000000000000" pitchFamily="34" charset="-128"/>
                <a:ea typeface="Hiragino Maru Gothic Pro W4" panose="020F0400000000000000" pitchFamily="34" charset="-128"/>
              </a:rPr>
              <a:t>プログラム</a:t>
            </a:r>
            <a:endParaRPr kumimoji="1" lang="en-US" altLang="ja-JP" sz="1400" dirty="0">
              <a:solidFill>
                <a:schemeClr val="bg1"/>
              </a:solidFill>
              <a:latin typeface="Hiragino Maru Gothic Pro W4" panose="020F0400000000000000" pitchFamily="34" charset="-128"/>
              <a:ea typeface="Hiragino Maru Gothic Pro W4" panose="020F0400000000000000" pitchFamily="34" charset="-128"/>
            </a:endParaRPr>
          </a:p>
          <a:p>
            <a:pPr algn="ctr"/>
            <a:r>
              <a:rPr kumimoji="1" lang="ja-JP" altLang="en-US" sz="1400">
                <a:solidFill>
                  <a:schemeClr val="bg1"/>
                </a:solidFill>
                <a:latin typeface="Hiragino Maru Gothic Pro W4" panose="020F0400000000000000" pitchFamily="34" charset="-128"/>
                <a:ea typeface="Hiragino Maru Gothic Pro W4" panose="020F0400000000000000" pitchFamily="34" charset="-128"/>
              </a:rPr>
              <a:t>作成</a:t>
            </a:r>
          </a:p>
        </p:txBody>
      </p:sp>
      <p:sp>
        <p:nvSpPr>
          <p:cNvPr id="74" name="Pentagon 20">
            <a:extLst>
              <a:ext uri="{FF2B5EF4-FFF2-40B4-BE49-F238E27FC236}">
                <a16:creationId xmlns:a16="http://schemas.microsoft.com/office/drawing/2014/main" id="{3B146779-8225-1644-9BC2-48050D447897}"/>
              </a:ext>
            </a:extLst>
          </p:cNvPr>
          <p:cNvSpPr/>
          <p:nvPr/>
        </p:nvSpPr>
        <p:spPr>
          <a:xfrm>
            <a:off x="5113335" y="1932462"/>
            <a:ext cx="1116448" cy="855560"/>
          </a:xfrm>
          <a:prstGeom prst="homePlate">
            <a:avLst>
              <a:gd name="adj" fmla="val 16594"/>
            </a:avLst>
          </a:prstGeom>
          <a:solidFill>
            <a:srgbClr val="039BD4"/>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テキスト ボックス 74">
            <a:extLst>
              <a:ext uri="{FF2B5EF4-FFF2-40B4-BE49-F238E27FC236}">
                <a16:creationId xmlns:a16="http://schemas.microsoft.com/office/drawing/2014/main" id="{23CFF0C1-4F8C-494F-A607-9D1E392A0577}"/>
              </a:ext>
            </a:extLst>
          </p:cNvPr>
          <p:cNvSpPr txBox="1"/>
          <p:nvPr/>
        </p:nvSpPr>
        <p:spPr>
          <a:xfrm>
            <a:off x="4901701" y="2126451"/>
            <a:ext cx="1528039" cy="523220"/>
          </a:xfrm>
          <a:prstGeom prst="rect">
            <a:avLst/>
          </a:prstGeom>
          <a:noFill/>
        </p:spPr>
        <p:txBody>
          <a:bodyPr wrap="square" rtlCol="0">
            <a:spAutoFit/>
          </a:bodyPr>
          <a:lstStyle/>
          <a:p>
            <a:pPr algn="ctr"/>
            <a:r>
              <a:rPr kumimoji="1" lang="ja-JP" altLang="en-US" sz="1400">
                <a:solidFill>
                  <a:schemeClr val="bg1"/>
                </a:solidFill>
                <a:latin typeface="Hiragino Maru Gothic Pro W4" panose="020F0400000000000000" pitchFamily="34" charset="-128"/>
                <a:ea typeface="Hiragino Maru Gothic Pro W4" panose="020F0400000000000000" pitchFamily="34" charset="-128"/>
              </a:rPr>
              <a:t>発表データ</a:t>
            </a:r>
            <a:endParaRPr kumimoji="1" lang="en-US" altLang="ja-JP" sz="1400" dirty="0">
              <a:solidFill>
                <a:schemeClr val="bg1"/>
              </a:solidFill>
              <a:latin typeface="Hiragino Maru Gothic Pro W4" panose="020F0400000000000000" pitchFamily="34" charset="-128"/>
              <a:ea typeface="Hiragino Maru Gothic Pro W4" panose="020F0400000000000000" pitchFamily="34" charset="-128"/>
            </a:endParaRPr>
          </a:p>
          <a:p>
            <a:pPr algn="ctr"/>
            <a:r>
              <a:rPr kumimoji="1" lang="ja-JP" altLang="en-US" sz="1400">
                <a:solidFill>
                  <a:schemeClr val="bg1"/>
                </a:solidFill>
                <a:latin typeface="Hiragino Maru Gothic Pro W4" panose="020F0400000000000000" pitchFamily="34" charset="-128"/>
                <a:ea typeface="Hiragino Maru Gothic Pro W4" panose="020F0400000000000000" pitchFamily="34" charset="-128"/>
              </a:rPr>
              <a:t>収集</a:t>
            </a:r>
            <a:endParaRPr kumimoji="1" lang="ja-JP" altLang="en-US" sz="1100">
              <a:solidFill>
                <a:schemeClr val="bg1"/>
              </a:solidFill>
              <a:latin typeface="Hiragino Maru Gothic Pro W4" panose="020F0400000000000000" pitchFamily="34" charset="-128"/>
              <a:ea typeface="Hiragino Maru Gothic Pro W4" panose="020F0400000000000000" pitchFamily="34" charset="-128"/>
            </a:endParaRPr>
          </a:p>
        </p:txBody>
      </p:sp>
      <p:sp>
        <p:nvSpPr>
          <p:cNvPr id="76" name="Pentagon 20">
            <a:extLst>
              <a:ext uri="{FF2B5EF4-FFF2-40B4-BE49-F238E27FC236}">
                <a16:creationId xmlns:a16="http://schemas.microsoft.com/office/drawing/2014/main" id="{76898F32-C6E3-8148-9CAD-6386D8ADDDB2}"/>
              </a:ext>
            </a:extLst>
          </p:cNvPr>
          <p:cNvSpPr/>
          <p:nvPr/>
        </p:nvSpPr>
        <p:spPr>
          <a:xfrm>
            <a:off x="7348066" y="1922392"/>
            <a:ext cx="1161899" cy="855560"/>
          </a:xfrm>
          <a:prstGeom prst="homePlate">
            <a:avLst>
              <a:gd name="adj" fmla="val 16594"/>
            </a:avLst>
          </a:prstGeom>
          <a:solidFill>
            <a:srgbClr val="039BD4"/>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テキスト ボックス 76">
            <a:extLst>
              <a:ext uri="{FF2B5EF4-FFF2-40B4-BE49-F238E27FC236}">
                <a16:creationId xmlns:a16="http://schemas.microsoft.com/office/drawing/2014/main" id="{1A967E3E-34BC-6741-A18B-2CF7238CD379}"/>
              </a:ext>
            </a:extLst>
          </p:cNvPr>
          <p:cNvSpPr txBox="1"/>
          <p:nvPr/>
        </p:nvSpPr>
        <p:spPr>
          <a:xfrm>
            <a:off x="7130078" y="2180895"/>
            <a:ext cx="1528039" cy="307777"/>
          </a:xfrm>
          <a:prstGeom prst="rect">
            <a:avLst/>
          </a:prstGeom>
          <a:noFill/>
        </p:spPr>
        <p:txBody>
          <a:bodyPr wrap="square" rtlCol="0">
            <a:spAutoFit/>
          </a:bodyPr>
          <a:lstStyle/>
          <a:p>
            <a:pPr algn="ctr"/>
            <a:r>
              <a:rPr kumimoji="1" lang="ja-JP" altLang="en-US" sz="1400">
                <a:solidFill>
                  <a:schemeClr val="bg1"/>
                </a:solidFill>
                <a:latin typeface="Hiragino Maru Gothic Pro W4" panose="020F0400000000000000" pitchFamily="34" charset="-128"/>
                <a:ea typeface="Hiragino Maru Gothic Pro W4" panose="020F0400000000000000" pitchFamily="34" charset="-128"/>
              </a:rPr>
              <a:t>参加者管理</a:t>
            </a:r>
          </a:p>
        </p:txBody>
      </p:sp>
      <p:sp>
        <p:nvSpPr>
          <p:cNvPr id="12" name="右矢印 11">
            <a:extLst>
              <a:ext uri="{FF2B5EF4-FFF2-40B4-BE49-F238E27FC236}">
                <a16:creationId xmlns:a16="http://schemas.microsoft.com/office/drawing/2014/main" id="{23E77ED7-C189-1E4F-8A12-B6F18E1848E9}"/>
              </a:ext>
            </a:extLst>
          </p:cNvPr>
          <p:cNvSpPr/>
          <p:nvPr/>
        </p:nvSpPr>
        <p:spPr>
          <a:xfrm>
            <a:off x="8907314" y="3292639"/>
            <a:ext cx="557348" cy="1047505"/>
          </a:xfrm>
          <a:prstGeom prst="rightArrow">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a:extLst>
              <a:ext uri="{FF2B5EF4-FFF2-40B4-BE49-F238E27FC236}">
                <a16:creationId xmlns:a16="http://schemas.microsoft.com/office/drawing/2014/main" id="{8849A340-2854-2B4F-8CE7-8E3F31DD2D70}"/>
              </a:ext>
            </a:extLst>
          </p:cNvPr>
          <p:cNvCxnSpPr>
            <a:cxnSpLocks/>
          </p:cNvCxnSpPr>
          <p:nvPr/>
        </p:nvCxnSpPr>
        <p:spPr>
          <a:xfrm>
            <a:off x="4556311" y="2807698"/>
            <a:ext cx="0" cy="198737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Pentagon 20">
            <a:extLst>
              <a:ext uri="{FF2B5EF4-FFF2-40B4-BE49-F238E27FC236}">
                <a16:creationId xmlns:a16="http://schemas.microsoft.com/office/drawing/2014/main" id="{40EF2834-8D71-1744-A827-B152AA81F4D7}"/>
              </a:ext>
            </a:extLst>
          </p:cNvPr>
          <p:cNvSpPr/>
          <p:nvPr/>
        </p:nvSpPr>
        <p:spPr>
          <a:xfrm>
            <a:off x="5167832" y="4778665"/>
            <a:ext cx="1189992" cy="855560"/>
          </a:xfrm>
          <a:prstGeom prst="homePlate">
            <a:avLst>
              <a:gd name="adj" fmla="val 16594"/>
            </a:avLst>
          </a:prstGeom>
          <a:solidFill>
            <a:schemeClr val="bg1"/>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テキスト ボックス 78">
            <a:extLst>
              <a:ext uri="{FF2B5EF4-FFF2-40B4-BE49-F238E27FC236}">
                <a16:creationId xmlns:a16="http://schemas.microsoft.com/office/drawing/2014/main" id="{CF1B9EF2-B30D-2A47-9CE4-715E2B764B0A}"/>
              </a:ext>
            </a:extLst>
          </p:cNvPr>
          <p:cNvSpPr txBox="1"/>
          <p:nvPr/>
        </p:nvSpPr>
        <p:spPr>
          <a:xfrm>
            <a:off x="5167832" y="4930468"/>
            <a:ext cx="1269624" cy="584775"/>
          </a:xfrm>
          <a:prstGeom prst="rect">
            <a:avLst/>
          </a:prstGeom>
          <a:noFill/>
        </p:spPr>
        <p:txBody>
          <a:bodyPr wrap="square" rtlCol="0">
            <a:spAutoFit/>
          </a:bodyPr>
          <a:lstStyle/>
          <a:p>
            <a:pPr algn="ctr"/>
            <a:r>
              <a:rPr kumimoji="1" lang="ja-JP" altLang="en-US" sz="1600">
                <a:solidFill>
                  <a:schemeClr val="accent1">
                    <a:lumMod val="75000"/>
                  </a:schemeClr>
                </a:solidFill>
                <a:latin typeface="Hiragino Maru Gothic Pro W4" panose="020F0400000000000000" pitchFamily="34" charset="-128"/>
                <a:ea typeface="Hiragino Maru Gothic Pro W4" panose="020F0400000000000000" pitchFamily="34" charset="-128"/>
              </a:rPr>
              <a:t>発表データ</a:t>
            </a:r>
            <a:endParaRPr kumimoji="1" lang="en-US" altLang="ja-JP" sz="1600" dirty="0">
              <a:solidFill>
                <a:schemeClr val="accent1">
                  <a:lumMod val="75000"/>
                </a:schemeClr>
              </a:solidFill>
              <a:latin typeface="Hiragino Maru Gothic Pro W4" panose="020F0400000000000000" pitchFamily="34" charset="-128"/>
              <a:ea typeface="Hiragino Maru Gothic Pro W4" panose="020F0400000000000000" pitchFamily="34" charset="-128"/>
            </a:endParaRPr>
          </a:p>
          <a:p>
            <a:pPr algn="ctr"/>
            <a:r>
              <a:rPr kumimoji="1" lang="ja-JP" altLang="en-US" sz="1600">
                <a:solidFill>
                  <a:schemeClr val="accent1">
                    <a:lumMod val="75000"/>
                  </a:schemeClr>
                </a:solidFill>
                <a:latin typeface="Hiragino Maru Gothic Pro W4" panose="020F0400000000000000" pitchFamily="34" charset="-128"/>
                <a:ea typeface="Hiragino Maru Gothic Pro W4" panose="020F0400000000000000" pitchFamily="34" charset="-128"/>
              </a:rPr>
              <a:t>提出</a:t>
            </a:r>
          </a:p>
        </p:txBody>
      </p:sp>
      <p:cxnSp>
        <p:nvCxnSpPr>
          <p:cNvPr id="80" name="直線矢印コネクタ 79">
            <a:extLst>
              <a:ext uri="{FF2B5EF4-FFF2-40B4-BE49-F238E27FC236}">
                <a16:creationId xmlns:a16="http://schemas.microsoft.com/office/drawing/2014/main" id="{F83D3A80-4A49-4B44-8FDB-71D3CE85EDB2}"/>
              </a:ext>
            </a:extLst>
          </p:cNvPr>
          <p:cNvCxnSpPr>
            <a:cxnSpLocks/>
          </p:cNvCxnSpPr>
          <p:nvPr/>
        </p:nvCxnSpPr>
        <p:spPr>
          <a:xfrm flipV="1">
            <a:off x="5648447" y="2760766"/>
            <a:ext cx="0" cy="2017899"/>
          </a:xfrm>
          <a:prstGeom prst="straightConnector1">
            <a:avLst/>
          </a:prstGeom>
          <a:ln w="381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083C7E77-0D15-D343-8896-AADA71E7DDC2}"/>
              </a:ext>
            </a:extLst>
          </p:cNvPr>
          <p:cNvCxnSpPr>
            <a:cxnSpLocks/>
          </p:cNvCxnSpPr>
          <p:nvPr/>
        </p:nvCxnSpPr>
        <p:spPr>
          <a:xfrm>
            <a:off x="8057018" y="2751890"/>
            <a:ext cx="0" cy="198737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Pentagon 20">
            <a:extLst>
              <a:ext uri="{FF2B5EF4-FFF2-40B4-BE49-F238E27FC236}">
                <a16:creationId xmlns:a16="http://schemas.microsoft.com/office/drawing/2014/main" id="{522CB794-7F60-8442-A1B7-C19EF8C66EC5}"/>
              </a:ext>
            </a:extLst>
          </p:cNvPr>
          <p:cNvSpPr/>
          <p:nvPr/>
        </p:nvSpPr>
        <p:spPr>
          <a:xfrm>
            <a:off x="2612979" y="1952138"/>
            <a:ext cx="1331812" cy="855560"/>
          </a:xfrm>
          <a:prstGeom prst="homePlate">
            <a:avLst>
              <a:gd name="adj" fmla="val 16594"/>
            </a:avLst>
          </a:prstGeom>
          <a:solidFill>
            <a:srgbClr val="039BD4"/>
          </a:solidFill>
          <a:ln w="19050">
            <a:solidFill>
              <a:srgbClr val="0E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テキスト ボックス 82">
            <a:extLst>
              <a:ext uri="{FF2B5EF4-FFF2-40B4-BE49-F238E27FC236}">
                <a16:creationId xmlns:a16="http://schemas.microsoft.com/office/drawing/2014/main" id="{780F0249-438E-2440-98DA-E8D520B93BF4}"/>
              </a:ext>
            </a:extLst>
          </p:cNvPr>
          <p:cNvSpPr txBox="1"/>
          <p:nvPr/>
        </p:nvSpPr>
        <p:spPr>
          <a:xfrm>
            <a:off x="2485083" y="1984978"/>
            <a:ext cx="1528039" cy="830997"/>
          </a:xfrm>
          <a:prstGeom prst="rect">
            <a:avLst/>
          </a:prstGeom>
          <a:noFill/>
        </p:spPr>
        <p:txBody>
          <a:bodyPr wrap="square" rtlCol="0">
            <a:spAutoFit/>
          </a:bodyPr>
          <a:lstStyle/>
          <a:p>
            <a:pPr algn="ctr"/>
            <a:r>
              <a:rPr kumimoji="1" lang="ja-JP" altLang="en-US" sz="1600">
                <a:solidFill>
                  <a:schemeClr val="bg1"/>
                </a:solidFill>
                <a:latin typeface="Hiragino Maru Gothic Pro W4" panose="020F0400000000000000" pitchFamily="34" charset="-128"/>
                <a:ea typeface="Hiragino Maru Gothic Pro W4" panose="020F0400000000000000" pitchFamily="34" charset="-128"/>
              </a:rPr>
              <a:t>大会</a:t>
            </a:r>
            <a:endParaRPr kumimoji="1" lang="en-US" altLang="ja-JP" sz="1600" dirty="0">
              <a:solidFill>
                <a:schemeClr val="bg1"/>
              </a:solidFill>
              <a:latin typeface="Hiragino Maru Gothic Pro W4" panose="020F0400000000000000" pitchFamily="34" charset="-128"/>
              <a:ea typeface="Hiragino Maru Gothic Pro W4" panose="020F0400000000000000" pitchFamily="34" charset="-128"/>
            </a:endParaRPr>
          </a:p>
          <a:p>
            <a:pPr algn="ctr"/>
            <a:r>
              <a:rPr kumimoji="1" lang="ja-JP" altLang="en-US" sz="1600">
                <a:solidFill>
                  <a:schemeClr val="bg1"/>
                </a:solidFill>
                <a:latin typeface="Hiragino Maru Gothic Pro W4" panose="020F0400000000000000" pitchFamily="34" charset="-128"/>
                <a:ea typeface="Hiragino Maru Gothic Pro W4" panose="020F0400000000000000" pitchFamily="34" charset="-128"/>
              </a:rPr>
              <a:t>マイページ</a:t>
            </a:r>
            <a:endParaRPr kumimoji="1" lang="en-US" altLang="ja-JP" sz="1600" dirty="0">
              <a:solidFill>
                <a:schemeClr val="bg1"/>
              </a:solidFill>
              <a:latin typeface="Hiragino Maru Gothic Pro W4" panose="020F0400000000000000" pitchFamily="34" charset="-128"/>
              <a:ea typeface="Hiragino Maru Gothic Pro W4" panose="020F0400000000000000" pitchFamily="34" charset="-128"/>
            </a:endParaRPr>
          </a:p>
          <a:p>
            <a:pPr algn="ctr"/>
            <a:r>
              <a:rPr kumimoji="1" lang="ja-JP" altLang="en-US" sz="1600">
                <a:solidFill>
                  <a:schemeClr val="bg1"/>
                </a:solidFill>
                <a:latin typeface="Hiragino Maru Gothic Pro W4" panose="020F0400000000000000" pitchFamily="34" charset="-128"/>
                <a:ea typeface="Hiragino Maru Gothic Pro W4" panose="020F0400000000000000" pitchFamily="34" charset="-128"/>
              </a:rPr>
              <a:t>作成</a:t>
            </a:r>
            <a:endParaRPr kumimoji="1" lang="en-US" altLang="ja-JP" sz="1600" dirty="0">
              <a:solidFill>
                <a:schemeClr val="bg1"/>
              </a:solidFill>
              <a:latin typeface="Hiragino Maru Gothic Pro W4" panose="020F0400000000000000" pitchFamily="34" charset="-128"/>
              <a:ea typeface="Hiragino Maru Gothic Pro W4" panose="020F0400000000000000" pitchFamily="34" charset="-128"/>
            </a:endParaRPr>
          </a:p>
        </p:txBody>
      </p:sp>
      <p:cxnSp>
        <p:nvCxnSpPr>
          <p:cNvPr id="84" name="直線矢印コネクタ 83">
            <a:extLst>
              <a:ext uri="{FF2B5EF4-FFF2-40B4-BE49-F238E27FC236}">
                <a16:creationId xmlns:a16="http://schemas.microsoft.com/office/drawing/2014/main" id="{BAB42FF7-9535-0B40-BC58-BAE96548A04B}"/>
              </a:ext>
            </a:extLst>
          </p:cNvPr>
          <p:cNvCxnSpPr>
            <a:cxnSpLocks/>
            <a:endCxn id="83" idx="2"/>
          </p:cNvCxnSpPr>
          <p:nvPr/>
        </p:nvCxnSpPr>
        <p:spPr>
          <a:xfrm flipV="1">
            <a:off x="3241332" y="2815975"/>
            <a:ext cx="7771" cy="1965094"/>
          </a:xfrm>
          <a:prstGeom prst="straightConnector1">
            <a:avLst/>
          </a:prstGeom>
          <a:ln w="381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C06FDEDE-4BAC-E243-B6F1-87F6D33DA262}"/>
              </a:ext>
            </a:extLst>
          </p:cNvPr>
          <p:cNvCxnSpPr>
            <a:cxnSpLocks/>
          </p:cNvCxnSpPr>
          <p:nvPr/>
        </p:nvCxnSpPr>
        <p:spPr>
          <a:xfrm flipV="1">
            <a:off x="7854032" y="2759476"/>
            <a:ext cx="7771" cy="1965094"/>
          </a:xfrm>
          <a:prstGeom prst="straightConnector1">
            <a:avLst/>
          </a:prstGeom>
          <a:ln w="3810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6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99B3C1FC-E361-0A49-9B9F-49A268C9B38F}"/>
              </a:ext>
            </a:extLst>
          </p:cNvPr>
          <p:cNvGrpSpPr/>
          <p:nvPr/>
        </p:nvGrpSpPr>
        <p:grpSpPr>
          <a:xfrm>
            <a:off x="2742074" y="573992"/>
            <a:ext cx="6331796" cy="2792617"/>
            <a:chOff x="5643895" y="2215788"/>
            <a:chExt cx="6331796" cy="2792617"/>
          </a:xfrm>
        </p:grpSpPr>
        <p:sp>
          <p:nvSpPr>
            <p:cNvPr id="29" name="テキスト ボックス 6">
              <a:extLst>
                <a:ext uri="{FF2B5EF4-FFF2-40B4-BE49-F238E27FC236}">
                  <a16:creationId xmlns:a16="http://schemas.microsoft.com/office/drawing/2014/main" id="{FA31FBFC-AE0F-9D49-8A5C-FC4E9F2E845C}"/>
                </a:ext>
              </a:extLst>
            </p:cNvPr>
            <p:cNvSpPr txBox="1">
              <a:spLocks noChangeArrowheads="1"/>
            </p:cNvSpPr>
            <p:nvPr/>
          </p:nvSpPr>
          <p:spPr bwMode="auto">
            <a:xfrm>
              <a:off x="6552944" y="2215788"/>
              <a:ext cx="469741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br>
                <a:rPr lang="en-US" altLang="ja-JP" dirty="0"/>
              </a:br>
              <a:r>
                <a:rPr lang="ja-JP" altLang="en-US"/>
                <a:t>ご提案内容・サービス内容について</a:t>
              </a:r>
              <a:endParaRPr lang="en-US" altLang="ja-JP" dirty="0"/>
            </a:p>
            <a:p>
              <a:r>
                <a:rPr lang="ja-JP" altLang="en-US"/>
                <a:t>お気軽にお問合せください。</a:t>
              </a:r>
              <a:endParaRPr lang="en-US" altLang="ja-JP" dirty="0"/>
            </a:p>
            <a:p>
              <a:endParaRPr lang="ja-JP" altLang="en-US"/>
            </a:p>
            <a:p>
              <a:endParaRPr lang="ja-JP" altLang="en-US"/>
            </a:p>
          </p:txBody>
        </p:sp>
        <p:sp>
          <p:nvSpPr>
            <p:cNvPr id="30" name="テキスト ボックス 7">
              <a:extLst>
                <a:ext uri="{FF2B5EF4-FFF2-40B4-BE49-F238E27FC236}">
                  <a16:creationId xmlns:a16="http://schemas.microsoft.com/office/drawing/2014/main" id="{12A1C5D6-C3E2-C44D-9373-F4B18C188032}"/>
                </a:ext>
              </a:extLst>
            </p:cNvPr>
            <p:cNvSpPr txBox="1">
              <a:spLocks noChangeArrowheads="1"/>
            </p:cNvSpPr>
            <p:nvPr/>
          </p:nvSpPr>
          <p:spPr bwMode="auto">
            <a:xfrm>
              <a:off x="7006969" y="3252937"/>
              <a:ext cx="36274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lgn="ctr"/>
              <a:r>
                <a:rPr lang="en-US" altLang="ja-JP"/>
                <a:t>award@brandconcept.co.jp</a:t>
              </a:r>
            </a:p>
          </p:txBody>
        </p:sp>
        <p:sp>
          <p:nvSpPr>
            <p:cNvPr id="31" name="テキスト ボックス 8">
              <a:extLst>
                <a:ext uri="{FF2B5EF4-FFF2-40B4-BE49-F238E27FC236}">
                  <a16:creationId xmlns:a16="http://schemas.microsoft.com/office/drawing/2014/main" id="{F83AC9F5-1855-A040-8677-8375FA4A005D}"/>
                </a:ext>
              </a:extLst>
            </p:cNvPr>
            <p:cNvSpPr txBox="1">
              <a:spLocks noChangeArrowheads="1"/>
            </p:cNvSpPr>
            <p:nvPr/>
          </p:nvSpPr>
          <p:spPr bwMode="auto">
            <a:xfrm>
              <a:off x="7066756" y="3838674"/>
              <a:ext cx="33766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algn="ctr"/>
              <a:r>
                <a:rPr lang="ja-JP" altLang="en-US" sz="1600"/>
                <a:t>株式会社ブランドコンセプト</a:t>
              </a:r>
              <a:br>
                <a:rPr lang="en-US" altLang="ja-JP" sz="1600" dirty="0"/>
              </a:br>
              <a:r>
                <a:rPr lang="en-US" altLang="ja-JP" sz="1600" dirty="0"/>
                <a:t>〒186-0004</a:t>
              </a:r>
              <a:r>
                <a:rPr lang="ja-JP" altLang="en-US" sz="1600"/>
                <a:t>　東京都国立市中</a:t>
              </a:r>
              <a:r>
                <a:rPr lang="en-US" altLang="ja-JP" sz="1600" dirty="0"/>
                <a:t>2-4-3</a:t>
              </a:r>
            </a:p>
            <a:p>
              <a:pPr algn="ctr"/>
              <a:r>
                <a:rPr lang="en-US" altLang="ja-JP" sz="1600" dirty="0">
                  <a:hlinkClick r:id="rId2"/>
                </a:rPr>
                <a:t>https://brandconcept.co.jp</a:t>
              </a:r>
              <a:endParaRPr lang="en-US" altLang="ja-JP" sz="1600" dirty="0"/>
            </a:p>
            <a:p>
              <a:pPr algn="ctr"/>
              <a:r>
                <a:rPr lang="en-US" altLang="ja-JP" sz="1600" dirty="0"/>
                <a:t>042-505-5280</a:t>
              </a:r>
            </a:p>
          </p:txBody>
        </p:sp>
        <p:sp>
          <p:nvSpPr>
            <p:cNvPr id="32" name="正方形/長方形 9">
              <a:extLst>
                <a:ext uri="{FF2B5EF4-FFF2-40B4-BE49-F238E27FC236}">
                  <a16:creationId xmlns:a16="http://schemas.microsoft.com/office/drawing/2014/main" id="{66858E2E-8D4B-2A44-85B8-AB6F0712B442}"/>
                </a:ext>
              </a:extLst>
            </p:cNvPr>
            <p:cNvSpPr>
              <a:spLocks noChangeArrowheads="1"/>
            </p:cNvSpPr>
            <p:nvPr/>
          </p:nvSpPr>
          <p:spPr bwMode="auto">
            <a:xfrm>
              <a:off x="5643895" y="2271182"/>
              <a:ext cx="6331796" cy="2737223"/>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pPr eaLnBrk="1" hangingPunct="1">
                <a:lnSpc>
                  <a:spcPct val="140000"/>
                </a:lnSpc>
                <a:spcBef>
                  <a:spcPct val="10000"/>
                </a:spcBef>
              </a:pPr>
              <a:endParaRPr lang="ja-JP" altLang="en-US"/>
            </a:p>
          </p:txBody>
        </p:sp>
      </p:grpSp>
      <p:sp>
        <p:nvSpPr>
          <p:cNvPr id="33" name="テキスト ボックス 8">
            <a:extLst>
              <a:ext uri="{FF2B5EF4-FFF2-40B4-BE49-F238E27FC236}">
                <a16:creationId xmlns:a16="http://schemas.microsoft.com/office/drawing/2014/main" id="{0A28DF58-7293-7949-B7BF-03D53AC72A67}"/>
              </a:ext>
            </a:extLst>
          </p:cNvPr>
          <p:cNvSpPr txBox="1">
            <a:spLocks noChangeArrowheads="1"/>
          </p:cNvSpPr>
          <p:nvPr/>
        </p:nvSpPr>
        <p:spPr bwMode="auto">
          <a:xfrm>
            <a:off x="3895367" y="5258106"/>
            <a:ext cx="5287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1200">
                <a:solidFill>
                  <a:srgbClr val="000000"/>
                </a:solidFill>
                <a:latin typeface="ヒラギノ角ゴ Pro W3" panose="020B0300000000000000" pitchFamily="34" charset="-128"/>
              </a:rPr>
              <a:t>新型コロナウイルス感染症への対応について</a:t>
            </a:r>
          </a:p>
          <a:p>
            <a:endParaRPr lang="ja-JP" altLang="en-US" sz="2400"/>
          </a:p>
          <a:p>
            <a:endParaRPr lang="ja-JP" altLang="en-US" sz="2400"/>
          </a:p>
        </p:txBody>
      </p:sp>
      <p:sp>
        <p:nvSpPr>
          <p:cNvPr id="34" name="テキスト ボックス 9">
            <a:extLst>
              <a:ext uri="{FF2B5EF4-FFF2-40B4-BE49-F238E27FC236}">
                <a16:creationId xmlns:a16="http://schemas.microsoft.com/office/drawing/2014/main" id="{EEA092D2-D1FC-3448-8C23-C0A369291318}"/>
              </a:ext>
            </a:extLst>
          </p:cNvPr>
          <p:cNvSpPr txBox="1">
            <a:spLocks noChangeArrowheads="1"/>
          </p:cNvSpPr>
          <p:nvPr/>
        </p:nvSpPr>
        <p:spPr bwMode="auto">
          <a:xfrm>
            <a:off x="2742074" y="5639105"/>
            <a:ext cx="64412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200">
                <a:solidFill>
                  <a:srgbClr val="4D4D4D"/>
                </a:solidFill>
                <a:latin typeface="Arial" panose="020B0604020202020204" pitchFamily="34" charset="0"/>
                <a:ea typeface="メイリオ" panose="020B0604030504040204" pitchFamily="34" charset="-128"/>
              </a:defRPr>
            </a:lvl1pPr>
            <a:lvl2pPr marL="742950" indent="-285750">
              <a:defRPr kumimoji="1" sz="2200">
                <a:solidFill>
                  <a:srgbClr val="4D4D4D"/>
                </a:solidFill>
                <a:latin typeface="Arial" panose="020B0604020202020204" pitchFamily="34" charset="0"/>
                <a:ea typeface="メイリオ" panose="020B0604030504040204" pitchFamily="34" charset="-128"/>
              </a:defRPr>
            </a:lvl2pPr>
            <a:lvl3pPr marL="1143000" indent="-228600">
              <a:defRPr kumimoji="1" sz="2200">
                <a:solidFill>
                  <a:srgbClr val="4D4D4D"/>
                </a:solidFill>
                <a:latin typeface="Arial" panose="020B0604020202020204" pitchFamily="34" charset="0"/>
                <a:ea typeface="メイリオ" panose="020B0604030504040204" pitchFamily="34" charset="-128"/>
              </a:defRPr>
            </a:lvl3pPr>
            <a:lvl4pPr marL="1600200" indent="-228600">
              <a:defRPr kumimoji="1" sz="2200">
                <a:solidFill>
                  <a:srgbClr val="4D4D4D"/>
                </a:solidFill>
                <a:latin typeface="Arial" panose="020B0604020202020204" pitchFamily="34" charset="0"/>
                <a:ea typeface="メイリオ" panose="020B0604030504040204" pitchFamily="34" charset="-128"/>
              </a:defRPr>
            </a:lvl4pPr>
            <a:lvl5pPr marL="2057400" indent="-228600">
              <a:defRPr kumimoji="1" sz="2200">
                <a:solidFill>
                  <a:srgbClr val="4D4D4D"/>
                </a:solidFill>
                <a:latin typeface="Arial" panose="020B0604020202020204" pitchFamily="34" charset="0"/>
                <a:ea typeface="メイリオ" panose="020B0604030504040204" pitchFamily="34" charset="-128"/>
              </a:defRPr>
            </a:lvl5pPr>
            <a:lvl6pPr marL="25146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6pPr>
            <a:lvl7pPr marL="29718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7pPr>
            <a:lvl8pPr marL="34290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8pPr>
            <a:lvl9pPr marL="3886200" indent="-228600" eaLnBrk="0" fontAlgn="base" hangingPunct="0">
              <a:spcBef>
                <a:spcPct val="0"/>
              </a:spcBef>
              <a:spcAft>
                <a:spcPct val="0"/>
              </a:spcAft>
              <a:defRPr kumimoji="1" sz="2200">
                <a:solidFill>
                  <a:srgbClr val="4D4D4D"/>
                </a:solidFill>
                <a:latin typeface="Arial" panose="020B0604020202020204" pitchFamily="34" charset="0"/>
                <a:ea typeface="メイリオ" panose="020B0604030504040204" pitchFamily="34" charset="-128"/>
              </a:defRPr>
            </a:lvl9pPr>
          </a:lstStyle>
          <a:p>
            <a:r>
              <a:rPr lang="ja-JP" altLang="en-US" sz="900">
                <a:solidFill>
                  <a:srgbClr val="000000"/>
                </a:solidFill>
                <a:latin typeface="ヒラギノ角ゴ Pro W3" panose="020B0300000000000000" pitchFamily="34" charset="-128"/>
              </a:rPr>
              <a:t>ブランドコンセプトでは新型コロナウイルス感染拡大に伴い、従業員とその家族、近隣の皆さま、お客様、お取引先様の健康確保および新型コロナウイルス感染症の感染拡大防止を目的とし、以下の対応を取らせていただいております。</a:t>
            </a:r>
            <a:endParaRPr lang="en-US" altLang="ja-JP" sz="900" dirty="0">
              <a:solidFill>
                <a:srgbClr val="000000"/>
              </a:solidFill>
              <a:latin typeface="ヒラギノ角ゴ Pro W3" panose="020B0300000000000000" pitchFamily="34" charset="-128"/>
            </a:endParaRPr>
          </a:p>
          <a:p>
            <a:endParaRPr lang="ja-JP" altLang="en-US" sz="900">
              <a:solidFill>
                <a:srgbClr val="000000"/>
              </a:solidFill>
              <a:latin typeface="ヒラギノ角ゴ Pro W3" panose="020B0300000000000000" pitchFamily="34" charset="-128"/>
            </a:endParaRPr>
          </a:p>
          <a:p>
            <a:r>
              <a:rPr lang="ja-JP" altLang="en-US" sz="900">
                <a:solidFill>
                  <a:srgbClr val="000000"/>
                </a:solidFill>
                <a:latin typeface="ヒラギノ角ゴ Pro W3" panose="020B0300000000000000" pitchFamily="34" charset="-128"/>
              </a:rPr>
              <a:t>・在宅勤務実施</a:t>
            </a:r>
          </a:p>
          <a:p>
            <a:r>
              <a:rPr lang="ja-JP" altLang="en-US" sz="900">
                <a:solidFill>
                  <a:srgbClr val="000000"/>
                </a:solidFill>
                <a:latin typeface="ヒラギノ角ゴ Pro W3" panose="020B0300000000000000" pitchFamily="34" charset="-128"/>
              </a:rPr>
              <a:t>・オフィス閉鎖に伴う「電話代行サービス」の利用</a:t>
            </a:r>
            <a:endParaRPr lang="en-US" altLang="ja-JP" sz="900" dirty="0">
              <a:solidFill>
                <a:srgbClr val="000000"/>
              </a:solidFill>
              <a:latin typeface="ヒラギノ角ゴ Pro W3" panose="020B0300000000000000" pitchFamily="34" charset="-128"/>
            </a:endParaRPr>
          </a:p>
          <a:p>
            <a:r>
              <a:rPr lang="ja-JP" altLang="en-US" sz="900">
                <a:solidFill>
                  <a:srgbClr val="000000"/>
                </a:solidFill>
                <a:latin typeface="ヒラギノ角ゴ Pro W3" panose="020B0300000000000000" pitchFamily="34" charset="-128"/>
              </a:rPr>
              <a:t>・ </a:t>
            </a:r>
            <a:r>
              <a:rPr lang="en-US" altLang="ja-JP" sz="900" dirty="0">
                <a:solidFill>
                  <a:srgbClr val="000000"/>
                </a:solidFill>
                <a:latin typeface="ヒラギノ角ゴ Pro W3" panose="020B0300000000000000" pitchFamily="34" charset="-128"/>
              </a:rPr>
              <a:t>Web</a:t>
            </a:r>
            <a:r>
              <a:rPr lang="ja-JP" altLang="en-US" sz="900">
                <a:solidFill>
                  <a:srgbClr val="000000"/>
                </a:solidFill>
                <a:latin typeface="ヒラギノ角ゴ Pro W3" panose="020B0300000000000000" pitchFamily="34" charset="-128"/>
              </a:rPr>
              <a:t>会議システムの実施</a:t>
            </a:r>
          </a:p>
        </p:txBody>
      </p:sp>
      <p:pic>
        <p:nvPicPr>
          <p:cNvPr id="35" name="図 2" descr="テキスト&#10;&#10;自動的に生成された説明">
            <a:extLst>
              <a:ext uri="{FF2B5EF4-FFF2-40B4-BE49-F238E27FC236}">
                <a16:creationId xmlns:a16="http://schemas.microsoft.com/office/drawing/2014/main" id="{433F676C-B773-5841-A9A4-E7F09EEF1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51" y="3861363"/>
            <a:ext cx="52197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252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183ABB2A-3377-D4DC-5B75-91DA1C591F03}"/>
              </a:ext>
            </a:extLst>
          </p:cNvPr>
          <p:cNvSpPr>
            <a:spLocks noGrp="1"/>
          </p:cNvSpPr>
          <p:nvPr>
            <p:ph type="pic" sz="quarter" idx="11"/>
          </p:nvPr>
        </p:nvSpPr>
        <p:spPr/>
      </p:sp>
      <p:pic>
        <p:nvPicPr>
          <p:cNvPr id="6" name="図プレースホルダー 5">
            <a:extLst>
              <a:ext uri="{FF2B5EF4-FFF2-40B4-BE49-F238E27FC236}">
                <a16:creationId xmlns:a16="http://schemas.microsoft.com/office/drawing/2014/main" id="{DE9D90E4-1C69-5A3D-2088-87516AAADFC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83" r="20683"/>
          <a:stretch>
            <a:fillRect/>
          </a:stretch>
        </p:blipFill>
        <p:spPr>
          <a:xfrm>
            <a:off x="0" y="0"/>
            <a:ext cx="4020457" cy="6858000"/>
          </a:xfrm>
        </p:spPr>
      </p:pic>
      <p:pic>
        <p:nvPicPr>
          <p:cNvPr id="8" name="図プレースホルダー 5">
            <a:extLst>
              <a:ext uri="{FF2B5EF4-FFF2-40B4-BE49-F238E27FC236}">
                <a16:creationId xmlns:a16="http://schemas.microsoft.com/office/drawing/2014/main" id="{E9630050-CCAD-3A04-BCDC-0144207C1572}"/>
              </a:ext>
            </a:extLst>
          </p:cNvPr>
          <p:cNvPicPr>
            <a:picLocks noChangeAspect="1"/>
          </p:cNvPicPr>
          <p:nvPr/>
        </p:nvPicPr>
        <p:blipFill>
          <a:blip r:embed="rId2">
            <a:extLst>
              <a:ext uri="{28A0092B-C50C-407E-A947-70E740481C1C}">
                <a14:useLocalDpi xmlns:a14="http://schemas.microsoft.com/office/drawing/2010/main" val="0"/>
              </a:ext>
            </a:extLst>
          </a:blip>
          <a:srcRect l="20683" r="20683"/>
          <a:stretch>
            <a:fillRect/>
          </a:stretch>
        </p:blipFill>
        <p:spPr>
          <a:xfrm>
            <a:off x="4020457" y="0"/>
            <a:ext cx="4020457" cy="6858000"/>
          </a:xfrm>
          <a:custGeom>
            <a:avLst/>
            <a:gdLst>
              <a:gd name="connsiteX0" fmla="*/ 0 w 4020457"/>
              <a:gd name="connsiteY0" fmla="*/ 0 h 6858000"/>
              <a:gd name="connsiteX1" fmla="*/ 4020457 w 4020457"/>
              <a:gd name="connsiteY1" fmla="*/ 0 h 6858000"/>
              <a:gd name="connsiteX2" fmla="*/ 4020457 w 4020457"/>
              <a:gd name="connsiteY2" fmla="*/ 6858000 h 6858000"/>
              <a:gd name="connsiteX3" fmla="*/ 0 w 40204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0457" h="6858000">
                <a:moveTo>
                  <a:pt x="0" y="0"/>
                </a:moveTo>
                <a:lnTo>
                  <a:pt x="4020457" y="0"/>
                </a:lnTo>
                <a:lnTo>
                  <a:pt x="4020457" y="6858000"/>
                </a:lnTo>
                <a:lnTo>
                  <a:pt x="0" y="6858000"/>
                </a:lnTo>
                <a:close/>
              </a:path>
            </a:pathLst>
          </a:custGeom>
        </p:spPr>
      </p:pic>
      <p:pic>
        <p:nvPicPr>
          <p:cNvPr id="9" name="図プレースホルダー 5">
            <a:extLst>
              <a:ext uri="{FF2B5EF4-FFF2-40B4-BE49-F238E27FC236}">
                <a16:creationId xmlns:a16="http://schemas.microsoft.com/office/drawing/2014/main" id="{2689D71C-E534-9848-51B9-5638117404C1}"/>
              </a:ext>
            </a:extLst>
          </p:cNvPr>
          <p:cNvPicPr>
            <a:picLocks noChangeAspect="1"/>
          </p:cNvPicPr>
          <p:nvPr/>
        </p:nvPicPr>
        <p:blipFill>
          <a:blip r:embed="rId2">
            <a:extLst>
              <a:ext uri="{28A0092B-C50C-407E-A947-70E740481C1C}">
                <a14:useLocalDpi xmlns:a14="http://schemas.microsoft.com/office/drawing/2010/main" val="0"/>
              </a:ext>
            </a:extLst>
          </a:blip>
          <a:srcRect l="20683" r="20683"/>
          <a:stretch>
            <a:fillRect/>
          </a:stretch>
        </p:blipFill>
        <p:spPr>
          <a:xfrm>
            <a:off x="7936230" y="0"/>
            <a:ext cx="4020457" cy="6858000"/>
          </a:xfrm>
          <a:custGeom>
            <a:avLst/>
            <a:gdLst>
              <a:gd name="connsiteX0" fmla="*/ 0 w 4020457"/>
              <a:gd name="connsiteY0" fmla="*/ 0 h 6858000"/>
              <a:gd name="connsiteX1" fmla="*/ 4020457 w 4020457"/>
              <a:gd name="connsiteY1" fmla="*/ 0 h 6858000"/>
              <a:gd name="connsiteX2" fmla="*/ 4020457 w 4020457"/>
              <a:gd name="connsiteY2" fmla="*/ 6858000 h 6858000"/>
              <a:gd name="connsiteX3" fmla="*/ 0 w 40204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0457" h="6858000">
                <a:moveTo>
                  <a:pt x="0" y="0"/>
                </a:moveTo>
                <a:lnTo>
                  <a:pt x="4020457" y="0"/>
                </a:lnTo>
                <a:lnTo>
                  <a:pt x="4020457" y="6858000"/>
                </a:lnTo>
                <a:lnTo>
                  <a:pt x="0" y="6858000"/>
                </a:lnTo>
                <a:close/>
              </a:path>
            </a:pathLst>
          </a:custGeom>
        </p:spPr>
      </p:pic>
    </p:spTree>
    <p:extLst>
      <p:ext uri="{BB962C8B-B14F-4D97-AF65-F5344CB8AC3E}">
        <p14:creationId xmlns:p14="http://schemas.microsoft.com/office/powerpoint/2010/main" val="993676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図プレースホルダー 1">
            <a:extLst>
              <a:ext uri="{FF2B5EF4-FFF2-40B4-BE49-F238E27FC236}">
                <a16:creationId xmlns:a16="http://schemas.microsoft.com/office/drawing/2014/main" id="{51E40F52-9C9C-38FB-9E0C-1D064EF51418}"/>
              </a:ext>
            </a:extLst>
          </p:cNvPr>
          <p:cNvSpPr>
            <a:spLocks noGrp="1"/>
          </p:cNvSpPr>
          <p:nvPr>
            <p:ph type="pic" sz="quarter" idx="10"/>
          </p:nvPr>
        </p:nvSpPr>
        <p:spPr/>
      </p:sp>
      <p:sp>
        <p:nvSpPr>
          <p:cNvPr id="3" name="図プレースホルダー 2">
            <a:extLst>
              <a:ext uri="{FF2B5EF4-FFF2-40B4-BE49-F238E27FC236}">
                <a16:creationId xmlns:a16="http://schemas.microsoft.com/office/drawing/2014/main" id="{A812D62D-7AB5-3C7F-3C07-724ECC05093D}"/>
              </a:ext>
            </a:extLst>
          </p:cNvPr>
          <p:cNvSpPr>
            <a:spLocks noGrp="1"/>
          </p:cNvSpPr>
          <p:nvPr>
            <p:ph type="pic" sz="quarter" idx="11"/>
          </p:nvPr>
        </p:nvSpPr>
        <p:spPr/>
      </p:sp>
      <p:pic>
        <p:nvPicPr>
          <p:cNvPr id="4" name="図プレースホルダー 5">
            <a:extLst>
              <a:ext uri="{FF2B5EF4-FFF2-40B4-BE49-F238E27FC236}">
                <a16:creationId xmlns:a16="http://schemas.microsoft.com/office/drawing/2014/main" id="{3668E47B-4EE2-31C8-B54A-6F0BC5F332BB}"/>
              </a:ext>
            </a:extLst>
          </p:cNvPr>
          <p:cNvPicPr>
            <a:picLocks noChangeAspect="1"/>
          </p:cNvPicPr>
          <p:nvPr/>
        </p:nvPicPr>
        <p:blipFill>
          <a:blip r:embed="rId2">
            <a:extLst>
              <a:ext uri="{28A0092B-C50C-407E-A947-70E740481C1C}">
                <a14:useLocalDpi xmlns:a14="http://schemas.microsoft.com/office/drawing/2010/main" val="0"/>
              </a:ext>
            </a:extLst>
          </a:blip>
          <a:srcRect l="20683" r="20683"/>
          <a:stretch>
            <a:fillRect/>
          </a:stretch>
        </p:blipFill>
        <p:spPr>
          <a:xfrm>
            <a:off x="0" y="0"/>
            <a:ext cx="4020457" cy="6858000"/>
          </a:xfrm>
          <a:custGeom>
            <a:avLst/>
            <a:gdLst>
              <a:gd name="connsiteX0" fmla="*/ 0 w 4020457"/>
              <a:gd name="connsiteY0" fmla="*/ 0 h 6858000"/>
              <a:gd name="connsiteX1" fmla="*/ 4020457 w 4020457"/>
              <a:gd name="connsiteY1" fmla="*/ 0 h 6858000"/>
              <a:gd name="connsiteX2" fmla="*/ 4020457 w 4020457"/>
              <a:gd name="connsiteY2" fmla="*/ 6858000 h 6858000"/>
              <a:gd name="connsiteX3" fmla="*/ 0 w 40204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0457" h="6858000">
                <a:moveTo>
                  <a:pt x="0" y="0"/>
                </a:moveTo>
                <a:lnTo>
                  <a:pt x="4020457" y="0"/>
                </a:lnTo>
                <a:lnTo>
                  <a:pt x="4020457" y="6858000"/>
                </a:lnTo>
                <a:lnTo>
                  <a:pt x="0" y="6858000"/>
                </a:lnTo>
                <a:close/>
              </a:path>
            </a:pathLst>
          </a:custGeom>
        </p:spPr>
      </p:pic>
      <p:pic>
        <p:nvPicPr>
          <p:cNvPr id="5" name="図プレースホルダー 5">
            <a:extLst>
              <a:ext uri="{FF2B5EF4-FFF2-40B4-BE49-F238E27FC236}">
                <a16:creationId xmlns:a16="http://schemas.microsoft.com/office/drawing/2014/main" id="{0FCDCFA4-387A-0855-957E-C70729928FE8}"/>
              </a:ext>
            </a:extLst>
          </p:cNvPr>
          <p:cNvPicPr>
            <a:picLocks noChangeAspect="1"/>
          </p:cNvPicPr>
          <p:nvPr/>
        </p:nvPicPr>
        <p:blipFill>
          <a:blip r:embed="rId2">
            <a:extLst>
              <a:ext uri="{28A0092B-C50C-407E-A947-70E740481C1C}">
                <a14:useLocalDpi xmlns:a14="http://schemas.microsoft.com/office/drawing/2010/main" val="0"/>
              </a:ext>
            </a:extLst>
          </a:blip>
          <a:srcRect l="20683" r="20683"/>
          <a:stretch>
            <a:fillRect/>
          </a:stretch>
        </p:blipFill>
        <p:spPr>
          <a:xfrm>
            <a:off x="4020457" y="0"/>
            <a:ext cx="4020457" cy="6858000"/>
          </a:xfrm>
          <a:custGeom>
            <a:avLst/>
            <a:gdLst>
              <a:gd name="connsiteX0" fmla="*/ 0 w 4020457"/>
              <a:gd name="connsiteY0" fmla="*/ 0 h 6858000"/>
              <a:gd name="connsiteX1" fmla="*/ 4020457 w 4020457"/>
              <a:gd name="connsiteY1" fmla="*/ 0 h 6858000"/>
              <a:gd name="connsiteX2" fmla="*/ 4020457 w 4020457"/>
              <a:gd name="connsiteY2" fmla="*/ 6858000 h 6858000"/>
              <a:gd name="connsiteX3" fmla="*/ 0 w 40204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0457" h="6858000">
                <a:moveTo>
                  <a:pt x="0" y="0"/>
                </a:moveTo>
                <a:lnTo>
                  <a:pt x="4020457" y="0"/>
                </a:lnTo>
                <a:lnTo>
                  <a:pt x="4020457" y="6858000"/>
                </a:lnTo>
                <a:lnTo>
                  <a:pt x="0" y="6858000"/>
                </a:lnTo>
                <a:close/>
              </a:path>
            </a:pathLst>
          </a:custGeom>
        </p:spPr>
      </p:pic>
      <p:pic>
        <p:nvPicPr>
          <p:cNvPr id="6" name="図プレースホルダー 5">
            <a:extLst>
              <a:ext uri="{FF2B5EF4-FFF2-40B4-BE49-F238E27FC236}">
                <a16:creationId xmlns:a16="http://schemas.microsoft.com/office/drawing/2014/main" id="{F2BA86C3-3A8E-6E36-1B01-EBFDB7523F97}"/>
              </a:ext>
            </a:extLst>
          </p:cNvPr>
          <p:cNvPicPr>
            <a:picLocks noChangeAspect="1"/>
          </p:cNvPicPr>
          <p:nvPr/>
        </p:nvPicPr>
        <p:blipFill>
          <a:blip r:embed="rId2">
            <a:extLst>
              <a:ext uri="{28A0092B-C50C-407E-A947-70E740481C1C}">
                <a14:useLocalDpi xmlns:a14="http://schemas.microsoft.com/office/drawing/2010/main" val="0"/>
              </a:ext>
            </a:extLst>
          </a:blip>
          <a:srcRect l="20683" r="20683"/>
          <a:stretch>
            <a:fillRect/>
          </a:stretch>
        </p:blipFill>
        <p:spPr>
          <a:xfrm>
            <a:off x="7936230" y="0"/>
            <a:ext cx="4020457" cy="6858000"/>
          </a:xfrm>
          <a:custGeom>
            <a:avLst/>
            <a:gdLst>
              <a:gd name="connsiteX0" fmla="*/ 0 w 4020457"/>
              <a:gd name="connsiteY0" fmla="*/ 0 h 6858000"/>
              <a:gd name="connsiteX1" fmla="*/ 4020457 w 4020457"/>
              <a:gd name="connsiteY1" fmla="*/ 0 h 6858000"/>
              <a:gd name="connsiteX2" fmla="*/ 4020457 w 4020457"/>
              <a:gd name="connsiteY2" fmla="*/ 6858000 h 6858000"/>
              <a:gd name="connsiteX3" fmla="*/ 0 w 40204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0457" h="6858000">
                <a:moveTo>
                  <a:pt x="0" y="0"/>
                </a:moveTo>
                <a:lnTo>
                  <a:pt x="4020457" y="0"/>
                </a:lnTo>
                <a:lnTo>
                  <a:pt x="4020457" y="6858000"/>
                </a:lnTo>
                <a:lnTo>
                  <a:pt x="0" y="6858000"/>
                </a:lnTo>
                <a:close/>
              </a:path>
            </a:pathLst>
          </a:custGeom>
        </p:spPr>
      </p:pic>
    </p:spTree>
    <p:extLst>
      <p:ext uri="{BB962C8B-B14F-4D97-AF65-F5344CB8AC3E}">
        <p14:creationId xmlns:p14="http://schemas.microsoft.com/office/powerpoint/2010/main" val="235157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05750" y="-1"/>
            <a:ext cx="4286250" cy="6858000"/>
            <a:chOff x="7905750" y="-1"/>
            <a:chExt cx="4286250" cy="6858000"/>
          </a:xfrm>
        </p:grpSpPr>
        <p:sp>
          <p:nvSpPr>
            <p:cNvPr id="5" name="Freeform 4"/>
            <p:cNvSpPr/>
            <p:nvPr/>
          </p:nvSpPr>
          <p:spPr>
            <a:xfrm>
              <a:off x="7905750" y="-1"/>
              <a:ext cx="4286250" cy="6858000"/>
            </a:xfrm>
            <a:custGeom>
              <a:avLst/>
              <a:gdLst>
                <a:gd name="connsiteX0" fmla="*/ 3007895 w 4286250"/>
                <a:gd name="connsiteY0" fmla="*/ 0 h 6858000"/>
                <a:gd name="connsiteX1" fmla="*/ 4286250 w 4286250"/>
                <a:gd name="connsiteY1" fmla="*/ 0 h 6858000"/>
                <a:gd name="connsiteX2" fmla="*/ 4286250 w 4286250"/>
                <a:gd name="connsiteY2" fmla="*/ 6858000 h 6858000"/>
                <a:gd name="connsiteX3" fmla="*/ 0 w 4286250"/>
                <a:gd name="connsiteY3" fmla="*/ 6858000 h 6858000"/>
                <a:gd name="connsiteX4" fmla="*/ 3007895 w 42862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0" h="6858000">
                  <a:moveTo>
                    <a:pt x="3007895" y="0"/>
                  </a:moveTo>
                  <a:lnTo>
                    <a:pt x="4286250" y="0"/>
                  </a:lnTo>
                  <a:lnTo>
                    <a:pt x="4286250" y="6858000"/>
                  </a:lnTo>
                  <a:lnTo>
                    <a:pt x="0" y="6858000"/>
                  </a:lnTo>
                  <a:lnTo>
                    <a:pt x="3007895" y="0"/>
                  </a:lnTo>
                  <a:close/>
                </a:path>
              </a:pathLst>
            </a:custGeom>
            <a:solidFill>
              <a:srgbClr val="0E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53400" y="-1"/>
              <a:ext cx="2981325" cy="5949602"/>
            </a:xfrm>
            <a:custGeom>
              <a:avLst/>
              <a:gdLst>
                <a:gd name="connsiteX0" fmla="*/ 3007895 w 3436520"/>
                <a:gd name="connsiteY0" fmla="*/ 0 h 6858000"/>
                <a:gd name="connsiteX1" fmla="*/ 3436520 w 3436520"/>
                <a:gd name="connsiteY1" fmla="*/ 0 h 6858000"/>
                <a:gd name="connsiteX2" fmla="*/ 428625 w 3436520"/>
                <a:gd name="connsiteY2" fmla="*/ 6858000 h 6858000"/>
                <a:gd name="connsiteX3" fmla="*/ 0 w 3436520"/>
                <a:gd name="connsiteY3" fmla="*/ 6858000 h 6858000"/>
                <a:gd name="connsiteX4" fmla="*/ 3007895 w 34365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520" h="6858000">
                  <a:moveTo>
                    <a:pt x="3007895" y="0"/>
                  </a:moveTo>
                  <a:lnTo>
                    <a:pt x="3436520" y="0"/>
                  </a:lnTo>
                  <a:lnTo>
                    <a:pt x="428625" y="6858000"/>
                  </a:lnTo>
                  <a:lnTo>
                    <a:pt x="0" y="6858000"/>
                  </a:lnTo>
                  <a:lnTo>
                    <a:pt x="3007895" y="0"/>
                  </a:lnTo>
                  <a:close/>
                </a:path>
              </a:pathLst>
            </a:custGeom>
            <a:solidFill>
              <a:srgbClr val="039BD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20">
            <a:extLst>
              <a:ext uri="{FF2B5EF4-FFF2-40B4-BE49-F238E27FC236}">
                <a16:creationId xmlns:a16="http://schemas.microsoft.com/office/drawing/2014/main" id="{FCFFF6A4-C4B5-704A-878E-1A163C349A7E}"/>
              </a:ext>
            </a:extLst>
          </p:cNvPr>
          <p:cNvSpPr txBox="1"/>
          <p:nvPr/>
        </p:nvSpPr>
        <p:spPr>
          <a:xfrm>
            <a:off x="3662253" y="2782669"/>
            <a:ext cx="3433872" cy="646331"/>
          </a:xfrm>
          <a:prstGeom prst="rect">
            <a:avLst/>
          </a:prstGeom>
          <a:noFill/>
        </p:spPr>
        <p:txBody>
          <a:bodyPr wrap="square" rtlCol="0">
            <a:spAutoFit/>
          </a:bodyPr>
          <a:lstStyle/>
          <a:p>
            <a:r>
              <a:rPr lang="id-ID" sz="3600" dirty="0" err="1">
                <a:solidFill>
                  <a:schemeClr val="bg2">
                    <a:lumMod val="10000"/>
                  </a:schemeClr>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ユーザー画面</a:t>
            </a:r>
            <a:endParaRPr lang="en-US" sz="3600" dirty="0">
              <a:solidFill>
                <a:schemeClr val="bg2">
                  <a:lumMod val="10000"/>
                </a:schemeClr>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Tree>
    <p:extLst>
      <p:ext uri="{BB962C8B-B14F-4D97-AF65-F5344CB8AC3E}">
        <p14:creationId xmlns:p14="http://schemas.microsoft.com/office/powerpoint/2010/main" val="391774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アカウント作成</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図 5" descr="グラフィカル ユーザー インターフェイス&#10;&#10;自動的に生成された説明">
            <a:extLst>
              <a:ext uri="{FF2B5EF4-FFF2-40B4-BE49-F238E27FC236}">
                <a16:creationId xmlns:a16="http://schemas.microsoft.com/office/drawing/2014/main" id="{0730826D-36BB-6942-8412-2586D0001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46" y="1642701"/>
            <a:ext cx="4687726" cy="4388037"/>
          </a:xfrm>
          <a:prstGeom prst="rect">
            <a:avLst/>
          </a:prstGeom>
        </p:spPr>
      </p:pic>
      <p:pic>
        <p:nvPicPr>
          <p:cNvPr id="2" name="図 1">
            <a:extLst>
              <a:ext uri="{FF2B5EF4-FFF2-40B4-BE49-F238E27FC236}">
                <a16:creationId xmlns:a16="http://schemas.microsoft.com/office/drawing/2014/main" id="{FDF76143-C7AC-A847-8B2D-BA8C8560351F}"/>
              </a:ext>
            </a:extLst>
          </p:cNvPr>
          <p:cNvPicPr>
            <a:picLocks noChangeAspect="1"/>
          </p:cNvPicPr>
          <p:nvPr/>
        </p:nvPicPr>
        <p:blipFill>
          <a:blip r:embed="rId3"/>
          <a:stretch>
            <a:fillRect/>
          </a:stretch>
        </p:blipFill>
        <p:spPr>
          <a:xfrm>
            <a:off x="5443773" y="1642702"/>
            <a:ext cx="2066755" cy="4624364"/>
          </a:xfrm>
          <a:prstGeom prst="rect">
            <a:avLst/>
          </a:prstGeom>
        </p:spPr>
      </p:pic>
      <p:pic>
        <p:nvPicPr>
          <p:cNvPr id="3" name="図 2">
            <a:extLst>
              <a:ext uri="{FF2B5EF4-FFF2-40B4-BE49-F238E27FC236}">
                <a16:creationId xmlns:a16="http://schemas.microsoft.com/office/drawing/2014/main" id="{14AD2878-4788-5D42-9697-1812667C7CBC}"/>
              </a:ext>
            </a:extLst>
          </p:cNvPr>
          <p:cNvPicPr>
            <a:picLocks noChangeAspect="1"/>
          </p:cNvPicPr>
          <p:nvPr/>
        </p:nvPicPr>
        <p:blipFill>
          <a:blip r:embed="rId4"/>
          <a:stretch>
            <a:fillRect/>
          </a:stretch>
        </p:blipFill>
        <p:spPr>
          <a:xfrm>
            <a:off x="7949329" y="1642702"/>
            <a:ext cx="3563730" cy="4624364"/>
          </a:xfrm>
          <a:prstGeom prst="rect">
            <a:avLst/>
          </a:prstGeom>
        </p:spPr>
      </p:pic>
      <p:sp>
        <p:nvSpPr>
          <p:cNvPr id="8" name="テキスト ボックス 7">
            <a:extLst>
              <a:ext uri="{FF2B5EF4-FFF2-40B4-BE49-F238E27FC236}">
                <a16:creationId xmlns:a16="http://schemas.microsoft.com/office/drawing/2014/main" id="{191BB4C4-A041-DF4F-9AD6-AF3CF499439A}"/>
              </a:ext>
            </a:extLst>
          </p:cNvPr>
          <p:cNvSpPr txBox="1"/>
          <p:nvPr/>
        </p:nvSpPr>
        <p:spPr>
          <a:xfrm>
            <a:off x="2071876" y="6153985"/>
            <a:ext cx="1184669" cy="261610"/>
          </a:xfrm>
          <a:prstGeom prst="rect">
            <a:avLst/>
          </a:prstGeom>
          <a:solidFill>
            <a:schemeClr val="tx1"/>
          </a:solidFill>
        </p:spPr>
        <p:txBody>
          <a:bodyPr wrap="square" rtlCol="0">
            <a:spAutoFit/>
          </a:bodyPr>
          <a:lstStyle/>
          <a:p>
            <a:pPr algn="ctr"/>
            <a:r>
              <a:rPr kumimoji="1" lang="en-US" altLang="ja-JP" sz="1100" dirty="0">
                <a:solidFill>
                  <a:schemeClr val="bg1"/>
                </a:solidFill>
                <a:latin typeface="Hiragino Maru Gothic Pro W4" panose="020F0400000000000000" pitchFamily="34" charset="-128"/>
                <a:ea typeface="Hiragino Maru Gothic Pro W4" panose="020F0400000000000000" pitchFamily="34" charset="-128"/>
              </a:rPr>
              <a:t>PC</a:t>
            </a: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画面</a:t>
            </a:r>
          </a:p>
        </p:txBody>
      </p:sp>
      <p:sp>
        <p:nvSpPr>
          <p:cNvPr id="9" name="テキスト ボックス 8">
            <a:extLst>
              <a:ext uri="{FF2B5EF4-FFF2-40B4-BE49-F238E27FC236}">
                <a16:creationId xmlns:a16="http://schemas.microsoft.com/office/drawing/2014/main" id="{7A8D3950-977B-2648-A379-82CE443ECB51}"/>
              </a:ext>
            </a:extLst>
          </p:cNvPr>
          <p:cNvSpPr txBox="1"/>
          <p:nvPr/>
        </p:nvSpPr>
        <p:spPr>
          <a:xfrm>
            <a:off x="5884815" y="6153985"/>
            <a:ext cx="1184669"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スマホ画面</a:t>
            </a:r>
          </a:p>
        </p:txBody>
      </p:sp>
      <p:sp>
        <p:nvSpPr>
          <p:cNvPr id="10" name="テキスト ボックス 9">
            <a:extLst>
              <a:ext uri="{FF2B5EF4-FFF2-40B4-BE49-F238E27FC236}">
                <a16:creationId xmlns:a16="http://schemas.microsoft.com/office/drawing/2014/main" id="{73B0CCAD-70AE-D04C-AA17-8ED7FDD52A90}"/>
              </a:ext>
            </a:extLst>
          </p:cNvPr>
          <p:cNvSpPr txBox="1"/>
          <p:nvPr/>
        </p:nvSpPr>
        <p:spPr>
          <a:xfrm>
            <a:off x="9105419" y="6136261"/>
            <a:ext cx="1184669"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アカウント作成</a:t>
            </a:r>
          </a:p>
        </p:txBody>
      </p:sp>
    </p:spTree>
    <p:extLst>
      <p:ext uri="{BB962C8B-B14F-4D97-AF65-F5344CB8AC3E}">
        <p14:creationId xmlns:p14="http://schemas.microsoft.com/office/powerpoint/2010/main" val="168634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6976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演題登録</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図 4">
            <a:extLst>
              <a:ext uri="{FF2B5EF4-FFF2-40B4-BE49-F238E27FC236}">
                <a16:creationId xmlns:a16="http://schemas.microsoft.com/office/drawing/2014/main" id="{BDEA397F-BD7E-6D42-91BE-3C177025EC4B}"/>
              </a:ext>
            </a:extLst>
          </p:cNvPr>
          <p:cNvPicPr>
            <a:picLocks noChangeAspect="1"/>
          </p:cNvPicPr>
          <p:nvPr/>
        </p:nvPicPr>
        <p:blipFill>
          <a:blip r:embed="rId2"/>
          <a:stretch>
            <a:fillRect/>
          </a:stretch>
        </p:blipFill>
        <p:spPr>
          <a:xfrm>
            <a:off x="665331" y="1570754"/>
            <a:ext cx="5246785" cy="4658783"/>
          </a:xfrm>
          <a:prstGeom prst="rect">
            <a:avLst/>
          </a:prstGeom>
        </p:spPr>
      </p:pic>
      <p:pic>
        <p:nvPicPr>
          <p:cNvPr id="7" name="図 6">
            <a:extLst>
              <a:ext uri="{FF2B5EF4-FFF2-40B4-BE49-F238E27FC236}">
                <a16:creationId xmlns:a16="http://schemas.microsoft.com/office/drawing/2014/main" id="{01C872D2-7282-BD44-BEC9-5906250FBD91}"/>
              </a:ext>
            </a:extLst>
          </p:cNvPr>
          <p:cNvPicPr>
            <a:picLocks noChangeAspect="1"/>
          </p:cNvPicPr>
          <p:nvPr/>
        </p:nvPicPr>
        <p:blipFill>
          <a:blip r:embed="rId3"/>
          <a:stretch>
            <a:fillRect/>
          </a:stretch>
        </p:blipFill>
        <p:spPr>
          <a:xfrm>
            <a:off x="6360873" y="2460830"/>
            <a:ext cx="5505057" cy="4178510"/>
          </a:xfrm>
          <a:prstGeom prst="rect">
            <a:avLst/>
          </a:prstGeom>
        </p:spPr>
      </p:pic>
      <p:sp>
        <p:nvSpPr>
          <p:cNvPr id="9" name="テキスト ボックス 8">
            <a:extLst>
              <a:ext uri="{FF2B5EF4-FFF2-40B4-BE49-F238E27FC236}">
                <a16:creationId xmlns:a16="http://schemas.microsoft.com/office/drawing/2014/main" id="{B157D68C-FBE4-3741-ABE2-C7BB6FDCA507}"/>
              </a:ext>
            </a:extLst>
          </p:cNvPr>
          <p:cNvSpPr txBox="1"/>
          <p:nvPr/>
        </p:nvSpPr>
        <p:spPr>
          <a:xfrm>
            <a:off x="5222677" y="4658446"/>
            <a:ext cx="968684" cy="261610"/>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要旨データ</a:t>
            </a:r>
          </a:p>
        </p:txBody>
      </p:sp>
    </p:spTree>
    <p:extLst>
      <p:ext uri="{BB962C8B-B14F-4D97-AF65-F5344CB8AC3E}">
        <p14:creationId xmlns:p14="http://schemas.microsoft.com/office/powerpoint/2010/main" val="256064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参加登録</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pic>
        <p:nvPicPr>
          <p:cNvPr id="3" name="図 2">
            <a:extLst>
              <a:ext uri="{FF2B5EF4-FFF2-40B4-BE49-F238E27FC236}">
                <a16:creationId xmlns:a16="http://schemas.microsoft.com/office/drawing/2014/main" id="{B24A6AB5-F6A3-3F4A-B76F-ACA2E37ED11A}"/>
              </a:ext>
            </a:extLst>
          </p:cNvPr>
          <p:cNvPicPr>
            <a:picLocks noChangeAspect="1"/>
          </p:cNvPicPr>
          <p:nvPr/>
        </p:nvPicPr>
        <p:blipFill>
          <a:blip r:embed="rId2"/>
          <a:stretch>
            <a:fillRect/>
          </a:stretch>
        </p:blipFill>
        <p:spPr>
          <a:xfrm>
            <a:off x="275749" y="1835172"/>
            <a:ext cx="3312255" cy="3888622"/>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32E4AF99-26B1-FE4A-A89E-7E4097A91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175" y="1843903"/>
            <a:ext cx="3945007" cy="2930261"/>
          </a:xfrm>
          <a:prstGeom prst="rect">
            <a:avLst/>
          </a:prstGeom>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3E59851B-A04B-4342-AD24-138E3CD53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47" y="3826721"/>
            <a:ext cx="2162911" cy="2016811"/>
          </a:xfrm>
          <a:prstGeom prst="rect">
            <a:avLst/>
          </a:prstGeom>
        </p:spPr>
      </p:pic>
      <p:pic>
        <p:nvPicPr>
          <p:cNvPr id="9" name="図 8" descr="テキスト&#10;&#10;中程度の精度で自動的に生成された説明">
            <a:extLst>
              <a:ext uri="{FF2B5EF4-FFF2-40B4-BE49-F238E27FC236}">
                <a16:creationId xmlns:a16="http://schemas.microsoft.com/office/drawing/2014/main" id="{A8B6AFDA-935F-7C44-854D-C18A72D268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404" y="1835172"/>
            <a:ext cx="3721653" cy="3982915"/>
          </a:xfrm>
          <a:prstGeom prst="rect">
            <a:avLst/>
          </a:prstGeom>
        </p:spPr>
      </p:pic>
      <p:sp>
        <p:nvSpPr>
          <p:cNvPr id="8" name="テキスト ボックス 7">
            <a:extLst>
              <a:ext uri="{FF2B5EF4-FFF2-40B4-BE49-F238E27FC236}">
                <a16:creationId xmlns:a16="http://schemas.microsoft.com/office/drawing/2014/main" id="{06214875-6EBE-6942-8E64-0EE80B974618}"/>
              </a:ext>
            </a:extLst>
          </p:cNvPr>
          <p:cNvSpPr txBox="1"/>
          <p:nvPr/>
        </p:nvSpPr>
        <p:spPr>
          <a:xfrm>
            <a:off x="1244562" y="5921094"/>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クレジットカード決済</a:t>
            </a:r>
          </a:p>
        </p:txBody>
      </p:sp>
      <p:sp>
        <p:nvSpPr>
          <p:cNvPr id="10" name="テキスト ボックス 9">
            <a:extLst>
              <a:ext uri="{FF2B5EF4-FFF2-40B4-BE49-F238E27FC236}">
                <a16:creationId xmlns:a16="http://schemas.microsoft.com/office/drawing/2014/main" id="{0256F2AF-8680-0240-BB6D-C2B724EF76EC}"/>
              </a:ext>
            </a:extLst>
          </p:cNvPr>
          <p:cNvSpPr txBox="1"/>
          <p:nvPr/>
        </p:nvSpPr>
        <p:spPr>
          <a:xfrm>
            <a:off x="4227527" y="4910005"/>
            <a:ext cx="1184669"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銀行振込</a:t>
            </a:r>
          </a:p>
        </p:txBody>
      </p:sp>
      <p:sp>
        <p:nvSpPr>
          <p:cNvPr id="11" name="テキスト ボックス 10">
            <a:extLst>
              <a:ext uri="{FF2B5EF4-FFF2-40B4-BE49-F238E27FC236}">
                <a16:creationId xmlns:a16="http://schemas.microsoft.com/office/drawing/2014/main" id="{5EFA3535-5A9E-4040-96A5-F90E5DB0F25D}"/>
              </a:ext>
            </a:extLst>
          </p:cNvPr>
          <p:cNvSpPr txBox="1"/>
          <p:nvPr/>
        </p:nvSpPr>
        <p:spPr>
          <a:xfrm>
            <a:off x="9256728" y="5912004"/>
            <a:ext cx="1515775"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参加登録完了メール</a:t>
            </a:r>
          </a:p>
        </p:txBody>
      </p:sp>
      <p:sp>
        <p:nvSpPr>
          <p:cNvPr id="12" name="テキスト ボックス 11">
            <a:extLst>
              <a:ext uri="{FF2B5EF4-FFF2-40B4-BE49-F238E27FC236}">
                <a16:creationId xmlns:a16="http://schemas.microsoft.com/office/drawing/2014/main" id="{E475DE4E-C108-2648-9859-332E843D888C}"/>
              </a:ext>
            </a:extLst>
          </p:cNvPr>
          <p:cNvSpPr txBox="1"/>
          <p:nvPr/>
        </p:nvSpPr>
        <p:spPr>
          <a:xfrm>
            <a:off x="9376665" y="5218715"/>
            <a:ext cx="968684" cy="430887"/>
          </a:xfrm>
          <a:prstGeom prst="rect">
            <a:avLst/>
          </a:prstGeom>
          <a:solidFill>
            <a:srgbClr val="F8E8EE"/>
          </a:solidFill>
          <a:ln>
            <a:solidFill>
              <a:srgbClr val="C00000"/>
            </a:solidFill>
          </a:ln>
        </p:spPr>
        <p:txBody>
          <a:bodyPr wrap="square" rtlCol="0">
            <a:spAutoFit/>
          </a:bodyPr>
          <a:lstStyle/>
          <a:p>
            <a:pPr algn="ct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受付用</a:t>
            </a:r>
            <a:endParaRPr kumimoji="1" lang="en-US" altLang="ja-JP" sz="1100" dirty="0">
              <a:solidFill>
                <a:srgbClr val="C00000"/>
              </a:solidFill>
              <a:latin typeface="Hiragino Maru Gothic Pro W4" panose="020F0400000000000000" pitchFamily="34" charset="-128"/>
              <a:ea typeface="Hiragino Maru Gothic Pro W4" panose="020F0400000000000000" pitchFamily="34" charset="-128"/>
            </a:endParaRPr>
          </a:p>
          <a:p>
            <a:pPr algn="ctr"/>
            <a:r>
              <a:rPr kumimoji="1" lang="en-US" altLang="ja-JP" sz="1100" dirty="0">
                <a:solidFill>
                  <a:srgbClr val="C00000"/>
                </a:solidFill>
                <a:latin typeface="Hiragino Maru Gothic Pro W4" panose="020F0400000000000000" pitchFamily="34" charset="-128"/>
                <a:ea typeface="Hiragino Maru Gothic Pro W4" panose="020F0400000000000000" pitchFamily="34" charset="-128"/>
              </a:rPr>
              <a:t>QR</a:t>
            </a:r>
            <a:r>
              <a:rPr kumimoji="1" lang="ja-JP" altLang="en-US" sz="1100">
                <a:solidFill>
                  <a:srgbClr val="C00000"/>
                </a:solidFill>
                <a:latin typeface="Hiragino Maru Gothic Pro W4" panose="020F0400000000000000" pitchFamily="34" charset="-128"/>
                <a:ea typeface="Hiragino Maru Gothic Pro W4" panose="020F0400000000000000" pitchFamily="34" charset="-128"/>
              </a:rPr>
              <a:t>コード</a:t>
            </a:r>
            <a:endParaRPr kumimoji="1" lang="en-US" altLang="ja-JP" sz="1100" dirty="0">
              <a:solidFill>
                <a:srgbClr val="C00000"/>
              </a:solidFill>
              <a:latin typeface="Hiragino Maru Gothic Pro W4" panose="020F0400000000000000" pitchFamily="34" charset="-128"/>
              <a:ea typeface="Hiragino Maru Gothic Pro W4" panose="020F0400000000000000" pitchFamily="34" charset="-128"/>
            </a:endParaRPr>
          </a:p>
        </p:txBody>
      </p:sp>
      <p:sp>
        <p:nvSpPr>
          <p:cNvPr id="13" name="テキスト ボックス 12">
            <a:extLst>
              <a:ext uri="{FF2B5EF4-FFF2-40B4-BE49-F238E27FC236}">
                <a16:creationId xmlns:a16="http://schemas.microsoft.com/office/drawing/2014/main" id="{AB8C2BEF-45CC-964E-91E9-566EB88F6BAD}"/>
              </a:ext>
            </a:extLst>
          </p:cNvPr>
          <p:cNvSpPr txBox="1"/>
          <p:nvPr/>
        </p:nvSpPr>
        <p:spPr>
          <a:xfrm>
            <a:off x="6247977" y="5896468"/>
            <a:ext cx="1184669"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振込依頼メール</a:t>
            </a:r>
          </a:p>
        </p:txBody>
      </p:sp>
      <p:sp>
        <p:nvSpPr>
          <p:cNvPr id="14" name="テキスト ボックス 13">
            <a:extLst>
              <a:ext uri="{FF2B5EF4-FFF2-40B4-BE49-F238E27FC236}">
                <a16:creationId xmlns:a16="http://schemas.microsoft.com/office/drawing/2014/main" id="{5F4E102F-75E1-C843-9566-82B23EE5F736}"/>
              </a:ext>
            </a:extLst>
          </p:cNvPr>
          <p:cNvSpPr txBox="1"/>
          <p:nvPr/>
        </p:nvSpPr>
        <p:spPr>
          <a:xfrm>
            <a:off x="5726047" y="3843877"/>
            <a:ext cx="2162911" cy="2016812"/>
          </a:xfrm>
          <a:prstGeom prst="rect">
            <a:avLst/>
          </a:prstGeom>
          <a:noFill/>
          <a:ln>
            <a:solidFill>
              <a:schemeClr val="bg1">
                <a:lumMod val="50000"/>
              </a:schemeClr>
            </a:solidFill>
          </a:ln>
        </p:spPr>
        <p:txBody>
          <a:bodyPr wrap="square" rtlCol="0">
            <a:spAutoFit/>
          </a:bodyPr>
          <a:lstStyle/>
          <a:p>
            <a:pPr algn="ctr"/>
            <a:endParaRPr kumimoji="1" lang="en-US" altLang="ja-JP" sz="1100" dirty="0">
              <a:solidFill>
                <a:srgbClr val="C00000"/>
              </a:solidFill>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347814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5400000">
            <a:off x="559829" y="-2150137"/>
            <a:ext cx="3216604" cy="3836193"/>
          </a:xfrm>
          <a:prstGeom prst="homePlate">
            <a:avLst>
              <a:gd name="adj" fmla="val 16594"/>
            </a:avLst>
          </a:prstGeom>
          <a:solidFill>
            <a:srgbClr val="03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5331" y="243321"/>
            <a:ext cx="2813090" cy="461665"/>
          </a:xfrm>
          <a:prstGeom prst="rect">
            <a:avLst/>
          </a:prstGeom>
          <a:noFill/>
        </p:spPr>
        <p:txBody>
          <a:bodyPr wrap="square" rtlCol="0">
            <a:spAutoFit/>
          </a:bodyPr>
          <a:lstStyle/>
          <a:p>
            <a:pPr algn="ctr"/>
            <a:r>
              <a:rPr lang="id-ID" sz="2400" dirty="0" err="1">
                <a:solidFill>
                  <a:schemeClr val="bg1"/>
                </a:solidFill>
                <a:latin typeface="Hiragino Maru Gothic Pro W4" panose="020F0400000000000000" pitchFamily="34" charset="-128"/>
                <a:ea typeface="Hiragino Maru Gothic Pro W4" panose="020F0400000000000000" pitchFamily="34" charset="-128"/>
                <a:cs typeface="Open Sans Extrabold" panose="020B0906030804020204" pitchFamily="34" charset="0"/>
              </a:rPr>
              <a:t>マイページ</a:t>
            </a:r>
            <a:endParaRPr lang="en-US" sz="2400" dirty="0">
              <a:solidFill>
                <a:schemeClr val="bg1"/>
              </a:solidFill>
              <a:latin typeface="Hiragino Maru Gothic Pro W4" panose="020F0400000000000000" pitchFamily="34" charset="-128"/>
              <a:ea typeface="Hiragino Maru Gothic Pro W4" panose="020F0400000000000000" pitchFamily="34" charset="-128"/>
              <a:cs typeface="Open Sans" panose="020B0606030504020204" pitchFamily="34" charset="0"/>
            </a:endParaRPr>
          </a:p>
        </p:txBody>
      </p:sp>
      <p:sp>
        <p:nvSpPr>
          <p:cNvPr id="23" name="TextBox 22"/>
          <p:cNvSpPr txBox="1"/>
          <p:nvPr/>
        </p:nvSpPr>
        <p:spPr>
          <a:xfrm>
            <a:off x="1146451" y="2047538"/>
            <a:ext cx="2500556" cy="523220"/>
          </a:xfrm>
          <a:prstGeom prst="rect">
            <a:avLst/>
          </a:prstGeom>
          <a:noFill/>
        </p:spPr>
        <p:txBody>
          <a:bodyPr wrap="square" rtlCol="0">
            <a:spAutoFit/>
          </a:bodyPr>
          <a:lstStyle/>
          <a:p>
            <a:pPr algn="ctr"/>
            <a:r>
              <a:rPr lang="id-ID"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PRESENTATION</a:t>
            </a:r>
            <a:endParaRPr lang="en-US" sz="14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図 4" descr="グラフィカル ユーザー インターフェイス, テキスト, Web サイト&#10;&#10;自動的に生成された説明">
            <a:extLst>
              <a:ext uri="{FF2B5EF4-FFF2-40B4-BE49-F238E27FC236}">
                <a16:creationId xmlns:a16="http://schemas.microsoft.com/office/drawing/2014/main" id="{9D5D9679-D8CF-9C41-B03A-63D66915E9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78" y="1830771"/>
            <a:ext cx="3377873" cy="2874629"/>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E7F9E430-A2FC-844C-B2E7-6BFAD1D91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6196" y="1062350"/>
            <a:ext cx="3062288" cy="5222853"/>
          </a:xfrm>
          <a:prstGeom prst="rect">
            <a:avLst/>
          </a:prstGeom>
        </p:spPr>
      </p:pic>
      <p:pic>
        <p:nvPicPr>
          <p:cNvPr id="8" name="図 7">
            <a:extLst>
              <a:ext uri="{FF2B5EF4-FFF2-40B4-BE49-F238E27FC236}">
                <a16:creationId xmlns:a16="http://schemas.microsoft.com/office/drawing/2014/main" id="{8D1BC3A2-0F77-E647-846E-D158E2F37AA9}"/>
              </a:ext>
            </a:extLst>
          </p:cNvPr>
          <p:cNvPicPr>
            <a:picLocks noChangeAspect="1"/>
          </p:cNvPicPr>
          <p:nvPr/>
        </p:nvPicPr>
        <p:blipFill>
          <a:blip r:embed="rId4"/>
          <a:stretch>
            <a:fillRect/>
          </a:stretch>
        </p:blipFill>
        <p:spPr>
          <a:xfrm>
            <a:off x="8681629" y="1062350"/>
            <a:ext cx="2169173" cy="3801291"/>
          </a:xfrm>
          <a:prstGeom prst="rect">
            <a:avLst/>
          </a:prstGeom>
        </p:spPr>
      </p:pic>
      <p:pic>
        <p:nvPicPr>
          <p:cNvPr id="11" name="図 10">
            <a:extLst>
              <a:ext uri="{FF2B5EF4-FFF2-40B4-BE49-F238E27FC236}">
                <a16:creationId xmlns:a16="http://schemas.microsoft.com/office/drawing/2014/main" id="{3F3CC98B-4DB3-8944-A68A-CE5D2FAA5334}"/>
              </a:ext>
            </a:extLst>
          </p:cNvPr>
          <p:cNvPicPr>
            <a:picLocks noChangeAspect="1"/>
          </p:cNvPicPr>
          <p:nvPr/>
        </p:nvPicPr>
        <p:blipFill>
          <a:blip r:embed="rId5"/>
          <a:stretch>
            <a:fillRect/>
          </a:stretch>
        </p:blipFill>
        <p:spPr>
          <a:xfrm>
            <a:off x="9783127" y="3268085"/>
            <a:ext cx="1872592" cy="3037309"/>
          </a:xfrm>
          <a:prstGeom prst="rect">
            <a:avLst/>
          </a:prstGeom>
        </p:spPr>
      </p:pic>
      <p:sp>
        <p:nvSpPr>
          <p:cNvPr id="9" name="テキスト ボックス 8">
            <a:extLst>
              <a:ext uri="{FF2B5EF4-FFF2-40B4-BE49-F238E27FC236}">
                <a16:creationId xmlns:a16="http://schemas.microsoft.com/office/drawing/2014/main" id="{DE32081B-81F7-204C-8345-013C91896DD0}"/>
              </a:ext>
            </a:extLst>
          </p:cNvPr>
          <p:cNvSpPr txBox="1"/>
          <p:nvPr/>
        </p:nvSpPr>
        <p:spPr>
          <a:xfrm>
            <a:off x="1146451" y="4928859"/>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参加登録前</a:t>
            </a:r>
          </a:p>
        </p:txBody>
      </p:sp>
      <p:sp>
        <p:nvSpPr>
          <p:cNvPr id="10" name="テキスト ボックス 9">
            <a:extLst>
              <a:ext uri="{FF2B5EF4-FFF2-40B4-BE49-F238E27FC236}">
                <a16:creationId xmlns:a16="http://schemas.microsoft.com/office/drawing/2014/main" id="{EA28FB02-B0B8-3840-8F03-4E5402558338}"/>
              </a:ext>
            </a:extLst>
          </p:cNvPr>
          <p:cNvSpPr txBox="1"/>
          <p:nvPr/>
        </p:nvSpPr>
        <p:spPr>
          <a:xfrm>
            <a:off x="5713998" y="6407350"/>
            <a:ext cx="1646684"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参加登録後</a:t>
            </a:r>
          </a:p>
        </p:txBody>
      </p:sp>
      <p:sp>
        <p:nvSpPr>
          <p:cNvPr id="12" name="テキスト ボックス 11">
            <a:extLst>
              <a:ext uri="{FF2B5EF4-FFF2-40B4-BE49-F238E27FC236}">
                <a16:creationId xmlns:a16="http://schemas.microsoft.com/office/drawing/2014/main" id="{D3FCB9D7-207B-D04B-A96A-3D949450952A}"/>
              </a:ext>
            </a:extLst>
          </p:cNvPr>
          <p:cNvSpPr txBox="1"/>
          <p:nvPr/>
        </p:nvSpPr>
        <p:spPr>
          <a:xfrm>
            <a:off x="9024407" y="6382295"/>
            <a:ext cx="1907929" cy="261610"/>
          </a:xfrm>
          <a:prstGeom prst="rect">
            <a:avLst/>
          </a:prstGeom>
          <a:solidFill>
            <a:schemeClr val="tx1"/>
          </a:solidFill>
        </p:spPr>
        <p:txBody>
          <a:bodyPr wrap="square" rtlCol="0">
            <a:spAutoFit/>
          </a:bodyPr>
          <a:lstStyle/>
          <a:p>
            <a:pPr algn="ctr"/>
            <a:r>
              <a:rPr kumimoji="1" lang="ja-JP" altLang="en-US" sz="1100">
                <a:solidFill>
                  <a:schemeClr val="bg1"/>
                </a:solidFill>
                <a:latin typeface="Hiragino Maru Gothic Pro W4" panose="020F0400000000000000" pitchFamily="34" charset="-128"/>
                <a:ea typeface="Hiragino Maru Gothic Pro W4" panose="020F0400000000000000" pitchFamily="34" charset="-128"/>
              </a:rPr>
              <a:t>参加登録後スマホページ</a:t>
            </a:r>
          </a:p>
        </p:txBody>
      </p:sp>
      <p:sp>
        <p:nvSpPr>
          <p:cNvPr id="13" name="テキスト ボックス 12">
            <a:extLst>
              <a:ext uri="{FF2B5EF4-FFF2-40B4-BE49-F238E27FC236}">
                <a16:creationId xmlns:a16="http://schemas.microsoft.com/office/drawing/2014/main" id="{A43BAB88-EA4C-724B-9810-DC7AF0CFBE6D}"/>
              </a:ext>
            </a:extLst>
          </p:cNvPr>
          <p:cNvSpPr txBox="1"/>
          <p:nvPr/>
        </p:nvSpPr>
        <p:spPr>
          <a:xfrm>
            <a:off x="9800038" y="3318627"/>
            <a:ext cx="1872592" cy="2881876"/>
          </a:xfrm>
          <a:prstGeom prst="rect">
            <a:avLst/>
          </a:prstGeom>
          <a:noFill/>
          <a:ln>
            <a:solidFill>
              <a:schemeClr val="bg1">
                <a:lumMod val="50000"/>
              </a:schemeClr>
            </a:solidFill>
          </a:ln>
        </p:spPr>
        <p:txBody>
          <a:bodyPr wrap="square" rtlCol="0">
            <a:spAutoFit/>
          </a:bodyPr>
          <a:lstStyle/>
          <a:p>
            <a:pPr algn="ctr"/>
            <a:endParaRPr kumimoji="1" lang="en-US" altLang="ja-JP" sz="1100" dirty="0">
              <a:solidFill>
                <a:srgbClr val="C00000"/>
              </a:solidFill>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1648880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1250</TotalTime>
  <Words>1764</Words>
  <Application>Microsoft Office PowerPoint</Application>
  <PresentationFormat>ワイド画面</PresentationFormat>
  <Paragraphs>405</Paragraphs>
  <Slides>42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42</vt:i4>
      </vt:variant>
    </vt:vector>
  </HeadingPairs>
  <TitlesOfParts>
    <vt:vector size="50" baseType="lpstr">
      <vt:lpstr>Hiragino Maru Gothic Pro W4</vt:lpstr>
      <vt:lpstr>ヒラギノ角ゴ Pro W3</vt:lpstr>
      <vt:lpstr>メイリオ</vt:lpstr>
      <vt:lpstr>Arial</vt:lpstr>
      <vt:lpstr>Calibri</vt:lpstr>
      <vt:lpstr>Calibri Light</vt:lpstr>
      <vt:lpstr>Open Sans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rahmadfathurizqi@gmail.com</dc:creator>
  <cp:lastModifiedBy>木村 哲也</cp:lastModifiedBy>
  <cp:revision>82</cp:revision>
  <dcterms:created xsi:type="dcterms:W3CDTF">2019-07-06T04:19:31Z</dcterms:created>
  <dcterms:modified xsi:type="dcterms:W3CDTF">2022-05-23T08:43:14Z</dcterms:modified>
</cp:coreProperties>
</file>